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82" r:id="rId3"/>
  </p:sldMasterIdLst>
  <p:notesMasterIdLst>
    <p:notesMasterId r:id="rId22"/>
  </p:notesMasterIdLst>
  <p:sldIdLst>
    <p:sldId id="487" r:id="rId4"/>
    <p:sldId id="427" r:id="rId5"/>
    <p:sldId id="2147469711" r:id="rId6"/>
    <p:sldId id="266" r:id="rId7"/>
    <p:sldId id="267" r:id="rId8"/>
    <p:sldId id="2147469709" r:id="rId9"/>
    <p:sldId id="389" r:id="rId10"/>
    <p:sldId id="273" r:id="rId11"/>
    <p:sldId id="261" r:id="rId12"/>
    <p:sldId id="268" r:id="rId13"/>
    <p:sldId id="259" r:id="rId14"/>
    <p:sldId id="262" r:id="rId15"/>
    <p:sldId id="260" r:id="rId16"/>
    <p:sldId id="264" r:id="rId17"/>
    <p:sldId id="2147469712" r:id="rId18"/>
    <p:sldId id="503" r:id="rId19"/>
    <p:sldId id="502" r:id="rId20"/>
    <p:sldId id="50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0047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p:cViewPr varScale="1">
        <p:scale>
          <a:sx n="85" d="100"/>
          <a:sy n="85" d="100"/>
        </p:scale>
        <p:origin x="595"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D5627-8C3B-40E8-B096-ED121375D241}"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C2CDF-A57A-483F-98E0-15F50E8A6BB5}" type="slidenum">
              <a:rPr lang="en-US" smtClean="0"/>
              <a:t>‹#›</a:t>
            </a:fld>
            <a:endParaRPr lang="en-US"/>
          </a:p>
        </p:txBody>
      </p:sp>
    </p:spTree>
    <p:extLst>
      <p:ext uri="{BB962C8B-B14F-4D97-AF65-F5344CB8AC3E}">
        <p14:creationId xmlns:p14="http://schemas.microsoft.com/office/powerpoint/2010/main" val="245891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52145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Identify patterns and spot outliers to quickly identify claim fraud in real-time using ml and ai algorithms</a:t>
            </a:r>
          </a:p>
        </p:txBody>
      </p:sp>
    </p:spTree>
    <p:extLst>
      <p:ext uri="{BB962C8B-B14F-4D97-AF65-F5344CB8AC3E}">
        <p14:creationId xmlns:p14="http://schemas.microsoft.com/office/powerpoint/2010/main" val="2511541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More robust customer segmentation based on AI/ML algorithms for targeted, efficient customer servicing</a:t>
            </a:r>
          </a:p>
        </p:txBody>
      </p:sp>
    </p:spTree>
    <p:extLst>
      <p:ext uri="{BB962C8B-B14F-4D97-AF65-F5344CB8AC3E}">
        <p14:creationId xmlns:p14="http://schemas.microsoft.com/office/powerpoint/2010/main" val="2573184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Identifying and taking corrective measures using advanced analytics to retain customers</a:t>
            </a:r>
          </a:p>
        </p:txBody>
      </p:sp>
    </p:spTree>
    <p:extLst>
      <p:ext uri="{BB962C8B-B14F-4D97-AF65-F5344CB8AC3E}">
        <p14:creationId xmlns:p14="http://schemas.microsoft.com/office/powerpoint/2010/main" val="24234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t>
            </a:r>
            <a:r>
              <a:rPr lang="en-GB" err="1"/>
              <a:t>www.advancedsciencenews.com</a:t>
            </a:r>
            <a:r>
              <a:rPr lang="en-GB"/>
              <a:t>/hey-</a:t>
            </a:r>
            <a:r>
              <a:rPr lang="en-GB" err="1"/>
              <a:t>insurebot</a:t>
            </a:r>
            <a:r>
              <a:rPr lang="en-GB"/>
              <a:t>-what-do-</a:t>
            </a:r>
            <a:r>
              <a:rPr lang="en-GB" err="1"/>
              <a:t>i</a:t>
            </a:r>
            <a:r>
              <a:rPr lang="en-GB"/>
              <a:t>-need-to-buy-to-protect-myself/ </a:t>
            </a:r>
          </a:p>
          <a:p>
            <a:endParaRPr lang="en-GB"/>
          </a:p>
          <a:p>
            <a:pPr algn="l"/>
            <a:r>
              <a:rPr lang="en-GB" sz="900" b="0" i="0">
                <a:effectLst/>
                <a:latin typeface="Neue Haas Grotesk Text Pro" panose="020B0504020202020204" pitchFamily="34" charset="77"/>
              </a:rPr>
              <a:t>There are several appropriate machine learning algorithms for a recommendation engine. Common choices include:</a:t>
            </a:r>
          </a:p>
          <a:p>
            <a:pPr algn="l"/>
            <a:endParaRPr lang="en-GB" sz="900" b="0" i="0">
              <a:effectLst/>
              <a:latin typeface="Neue Haas Grotesk Text Pro" panose="020B0504020202020204" pitchFamily="34" charset="77"/>
            </a:endParaRPr>
          </a:p>
          <a:p>
            <a:pPr marL="171450" indent="-171450" algn="l">
              <a:buFont typeface="Arial" panose="020B0604020202020204" pitchFamily="34" charset="0"/>
              <a:buChar char="•"/>
            </a:pPr>
            <a:r>
              <a:rPr lang="en-GB" sz="900" b="1" i="0">
                <a:effectLst/>
                <a:latin typeface="Neue Haas Grotesk Text Pro" panose="020B0504020202020204" pitchFamily="34" charset="77"/>
              </a:rPr>
              <a:t>Collaborative Filtering: </a:t>
            </a:r>
            <a:r>
              <a:rPr lang="en-GB" sz="900" b="0" i="0">
                <a:effectLst/>
                <a:latin typeface="Neue Haas Grotesk Text Pro" panose="020B0504020202020204" pitchFamily="34" charset="77"/>
              </a:rPr>
              <a:t>This method recommends products based on the behaviour and preferences of similar customers.</a:t>
            </a:r>
          </a:p>
          <a:p>
            <a:pPr marL="628650" lvl="1" indent="-171450">
              <a:buFont typeface="Arial" panose="020B0604020202020204" pitchFamily="34" charset="0"/>
              <a:buChar char="•"/>
            </a:pPr>
            <a:r>
              <a:rPr lang="en-GB" sz="900" b="1" i="0">
                <a:solidFill>
                  <a:srgbClr val="242424"/>
                </a:solidFill>
                <a:effectLst/>
                <a:latin typeface="Neue Haas Grotesk Text Pro" panose="020B0504020202020204" pitchFamily="34" charset="77"/>
              </a:rPr>
              <a:t>User-Based</a:t>
            </a:r>
            <a:r>
              <a:rPr lang="en-GB" sz="900" b="0" i="0">
                <a:solidFill>
                  <a:srgbClr val="242424"/>
                </a:solidFill>
                <a:effectLst/>
                <a:latin typeface="Neue Haas Grotesk Text Pro" panose="020B0504020202020204" pitchFamily="34" charset="77"/>
              </a:rPr>
              <a:t> </a:t>
            </a:r>
            <a:r>
              <a:rPr lang="en-GB" sz="900">
                <a:solidFill>
                  <a:srgbClr val="242424"/>
                </a:solidFill>
                <a:latin typeface="Neue Haas Grotesk Text Pro" panose="020B0504020202020204" pitchFamily="34" charset="77"/>
              </a:rPr>
              <a:t>- </a:t>
            </a:r>
            <a:r>
              <a:rPr lang="en-GB" sz="900" b="0" i="0">
                <a:solidFill>
                  <a:srgbClr val="242424"/>
                </a:solidFill>
                <a:effectLst/>
                <a:latin typeface="Neue Haas Grotesk Text Pro" panose="020B0504020202020204" pitchFamily="34" charset="77"/>
              </a:rPr>
              <a:t>Recommends items based on the preferences of users who are similar to the target user.</a:t>
            </a:r>
          </a:p>
          <a:p>
            <a:pPr marL="628650" lvl="1" indent="-171450">
              <a:buFont typeface="Arial" panose="020B0604020202020204" pitchFamily="34" charset="0"/>
              <a:buChar char="•"/>
            </a:pPr>
            <a:r>
              <a:rPr lang="en-GB" sz="900" b="1" i="0">
                <a:solidFill>
                  <a:srgbClr val="242424"/>
                </a:solidFill>
                <a:effectLst/>
                <a:latin typeface="Neue Haas Grotesk Text Pro" panose="020B0504020202020204" pitchFamily="34" charset="77"/>
              </a:rPr>
              <a:t>Item-Based</a:t>
            </a:r>
            <a:r>
              <a:rPr lang="en-GB" sz="900" b="0" i="0">
                <a:solidFill>
                  <a:srgbClr val="242424"/>
                </a:solidFill>
                <a:effectLst/>
                <a:latin typeface="Neue Haas Grotesk Text Pro" panose="020B0504020202020204" pitchFamily="34" charset="77"/>
              </a:rPr>
              <a:t> - Suggests items similar to those a user has already liked or interacted with.</a:t>
            </a:r>
            <a:endParaRPr lang="en-GB" sz="900" b="0" i="0">
              <a:effectLst/>
              <a:latin typeface="Neue Haas Grotesk Text Pro" panose="020B0504020202020204" pitchFamily="34" charset="77"/>
            </a:endParaRPr>
          </a:p>
          <a:p>
            <a:pPr marL="171450" indent="-171450" algn="l">
              <a:buFont typeface="Arial" panose="020B0604020202020204" pitchFamily="34" charset="0"/>
              <a:buChar char="•"/>
            </a:pPr>
            <a:r>
              <a:rPr lang="en-GB" sz="900" b="1" i="0">
                <a:effectLst/>
                <a:latin typeface="Neue Haas Grotesk Text Pro" panose="020B0504020202020204" pitchFamily="34" charset="77"/>
              </a:rPr>
              <a:t>Content-Based Filtering: </a:t>
            </a:r>
            <a:r>
              <a:rPr lang="en-GB" sz="900" b="0" i="0">
                <a:effectLst/>
                <a:latin typeface="Neue Haas Grotesk Text Pro" panose="020B0504020202020204" pitchFamily="34" charset="77"/>
              </a:rPr>
              <a:t>Recommends products based on the attributes and characteristics of the insurance policies.</a:t>
            </a:r>
          </a:p>
          <a:p>
            <a:pPr marL="171450" indent="-171450" algn="l">
              <a:buFont typeface="Arial" panose="020B0604020202020204" pitchFamily="34" charset="0"/>
              <a:buChar char="•"/>
            </a:pPr>
            <a:r>
              <a:rPr lang="en-GB" sz="900" b="1" i="0">
                <a:effectLst/>
                <a:latin typeface="Neue Haas Grotesk Text Pro" panose="020B0504020202020204" pitchFamily="34" charset="77"/>
              </a:rPr>
              <a:t>Hybrid Models: </a:t>
            </a:r>
            <a:r>
              <a:rPr lang="en-GB" sz="900" b="0" i="0">
                <a:effectLst/>
                <a:latin typeface="Neue Haas Grotesk Text Pro" panose="020B0504020202020204" pitchFamily="34" charset="77"/>
              </a:rPr>
              <a:t>Combine collaborative filtering and content-based filtering for more accurate recommendations.</a:t>
            </a:r>
          </a:p>
          <a:p>
            <a:pPr algn="l"/>
            <a:endParaRPr lang="en-GB" sz="900" b="0" i="0">
              <a:solidFill>
                <a:srgbClr val="242424"/>
              </a:solidFill>
              <a:effectLst/>
              <a:latin typeface="Neue Haas Grotesk Text Pro" panose="020B0504020202020204" pitchFamily="34" charset="77"/>
            </a:endParaRPr>
          </a:p>
          <a:p>
            <a:endParaRPr lang="en-GB"/>
          </a:p>
        </p:txBody>
      </p:sp>
    </p:spTree>
    <p:extLst>
      <p:ext uri="{BB962C8B-B14F-4D97-AF65-F5344CB8AC3E}">
        <p14:creationId xmlns:p14="http://schemas.microsoft.com/office/powerpoint/2010/main" val="325993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Remove entry barrier attract customers and reduce human error and bias through data-driven underwriting process</a:t>
            </a:r>
          </a:p>
        </p:txBody>
      </p:sp>
    </p:spTree>
    <p:extLst>
      <p:ext uri="{BB962C8B-B14F-4D97-AF65-F5344CB8AC3E}">
        <p14:creationId xmlns:p14="http://schemas.microsoft.com/office/powerpoint/2010/main" val="5086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Dynamic UBI offering tailored to the behaviour of individual consumers that can adapt to individual’s </a:t>
            </a:r>
            <a:r>
              <a:rPr lang="en-GB" err="1"/>
              <a:t>behavioral</a:t>
            </a:r>
            <a:r>
              <a:rPr lang="en-GB"/>
              <a:t> patterns</a:t>
            </a:r>
          </a:p>
          <a:p>
            <a:endParaRPr lang="en-GB"/>
          </a:p>
          <a:p>
            <a:pPr algn="l"/>
            <a:r>
              <a:rPr lang="en-GB" sz="1400" b="0" i="0">
                <a:effectLst/>
                <a:latin typeface="Neue Haas Grotesk Text Pro" panose="020B0504020202020204" pitchFamily="34" charset="77"/>
              </a:rPr>
              <a:t>Choose the appropriate pricing algorithm based on the specific context and objectives during discovery phase. Some common algorithms and techniques include:</a:t>
            </a:r>
          </a:p>
          <a:p>
            <a:pPr marL="171450" indent="-171450" algn="l">
              <a:buFont typeface="Arial" panose="020B0604020202020204" pitchFamily="34" charset="0"/>
              <a:buChar char="•"/>
            </a:pPr>
            <a:r>
              <a:rPr lang="en-GB" sz="1400" b="1" i="0">
                <a:effectLst/>
                <a:latin typeface="Neue Haas Grotesk Text Pro" panose="020B0504020202020204" pitchFamily="34" charset="77"/>
              </a:rPr>
              <a:t>Reinforcement Learning</a:t>
            </a:r>
            <a:r>
              <a:rPr lang="en-GB" sz="1400" b="0" i="0">
                <a:effectLst/>
                <a:latin typeface="Neue Haas Grotesk Text Pro" panose="020B0504020202020204" pitchFamily="34" charset="77"/>
              </a:rPr>
              <a:t>: The pricing algorithm learns to make pricing decisions that maximize profits over time</a:t>
            </a:r>
            <a:endParaRPr lang="en-GB" sz="1400">
              <a:latin typeface="Neue Haas Grotesk Text Pro" panose="020B0504020202020204" pitchFamily="34" charset="77"/>
            </a:endParaRPr>
          </a:p>
          <a:p>
            <a:pPr marL="171450" indent="-171450" algn="l">
              <a:buFont typeface="Arial" panose="020B0604020202020204" pitchFamily="34" charset="0"/>
              <a:buChar char="•"/>
            </a:pPr>
            <a:r>
              <a:rPr lang="en-GB" sz="1400" b="1" i="0">
                <a:effectLst/>
                <a:latin typeface="Neue Haas Grotesk Text Pro" panose="020B0504020202020204" pitchFamily="34" charset="77"/>
              </a:rPr>
              <a:t>Machine Learning Models</a:t>
            </a:r>
            <a:r>
              <a:rPr lang="en-GB" sz="1400" b="0" i="0">
                <a:effectLst/>
                <a:latin typeface="Neue Haas Grotesk Text Pro" panose="020B0504020202020204" pitchFamily="34" charset="77"/>
              </a:rPr>
              <a:t>: Supervised and unsupervised machine learning models can be used for price prediction and optimization.</a:t>
            </a:r>
          </a:p>
          <a:p>
            <a:pPr marL="171450" indent="-171450" algn="l">
              <a:buFont typeface="Arial" panose="020B0604020202020204" pitchFamily="34" charset="0"/>
              <a:buChar char="•"/>
            </a:pPr>
            <a:r>
              <a:rPr lang="en-GB" sz="1400" b="1" i="0">
                <a:effectLst/>
                <a:latin typeface="Neue Haas Grotesk Text Pro" panose="020B0504020202020204" pitchFamily="34" charset="77"/>
              </a:rPr>
              <a:t>Time Series Analysis</a:t>
            </a:r>
            <a:r>
              <a:rPr lang="en-GB" sz="1400" b="0" i="0">
                <a:effectLst/>
                <a:latin typeface="Neue Haas Grotesk Text Pro" panose="020B0504020202020204" pitchFamily="34" charset="77"/>
              </a:rPr>
              <a:t>: Time series models, such as ARIMA or Exponential Smoothing, can be used to forecast demand and adjust prices accordingly</a:t>
            </a:r>
          </a:p>
          <a:p>
            <a:pPr marL="171450" indent="-171450" algn="l">
              <a:buFont typeface="Arial" panose="020B0604020202020204" pitchFamily="34" charset="0"/>
              <a:buChar char="•"/>
            </a:pPr>
            <a:r>
              <a:rPr lang="en-GB" sz="1400" b="1" i="0">
                <a:effectLst/>
                <a:latin typeface="Neue Haas Grotesk Text Pro" panose="020B0504020202020204" pitchFamily="34" charset="77"/>
              </a:rPr>
              <a:t>Elasticity Models</a:t>
            </a:r>
            <a:r>
              <a:rPr lang="en-GB" sz="1400" b="0" i="0">
                <a:effectLst/>
                <a:latin typeface="Neue Haas Grotesk Text Pro" panose="020B0504020202020204" pitchFamily="34" charset="77"/>
              </a:rPr>
              <a:t>: Estimate price elasticity to understand how changes in price affect demand.</a:t>
            </a:r>
            <a:br>
              <a:rPr lang="en-GB" sz="1400">
                <a:latin typeface="Neue Haas Grotesk Text Pro" panose="020B0504020202020204" pitchFamily="34" charset="77"/>
              </a:rPr>
            </a:br>
            <a:endParaRPr lang="en-GB" sz="1400">
              <a:latin typeface="Neue Haas Grotesk Text Pro" panose="020B0504020202020204" pitchFamily="34" charset="77"/>
            </a:endParaRPr>
          </a:p>
          <a:p>
            <a:endParaRPr lang="en-GB"/>
          </a:p>
        </p:txBody>
      </p:sp>
    </p:spTree>
    <p:extLst>
      <p:ext uri="{BB962C8B-B14F-4D97-AF65-F5344CB8AC3E}">
        <p14:creationId xmlns:p14="http://schemas.microsoft.com/office/powerpoint/2010/main" val="3022338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F160-02B1-D4DE-0120-7A4AFE227C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114EBF-CEAF-0153-2EF9-A9A029D960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4697E2-70FD-9D87-4DDD-6320B93725C5}"/>
              </a:ext>
            </a:extLst>
          </p:cNvPr>
          <p:cNvSpPr>
            <a:spLocks noGrp="1"/>
          </p:cNvSpPr>
          <p:nvPr>
            <p:ph type="dt" sz="half" idx="10"/>
          </p:nvPr>
        </p:nvSpPr>
        <p:spPr/>
        <p:txBody>
          <a:bodyPr/>
          <a:lstStyle/>
          <a:p>
            <a:fld id="{9ABF80EA-0A7B-4547-92A8-16903DECCCA1}" type="datetimeFigureOut">
              <a:rPr lang="en-US" smtClean="0"/>
              <a:t>11/30/2023</a:t>
            </a:fld>
            <a:endParaRPr lang="en-US"/>
          </a:p>
        </p:txBody>
      </p:sp>
      <p:sp>
        <p:nvSpPr>
          <p:cNvPr id="5" name="Footer Placeholder 4">
            <a:extLst>
              <a:ext uri="{FF2B5EF4-FFF2-40B4-BE49-F238E27FC236}">
                <a16:creationId xmlns:a16="http://schemas.microsoft.com/office/drawing/2014/main" id="{E53EBD77-0E22-1E24-2581-9D0D0A12A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87FCF-7D25-B30B-7DF1-6FC0D4AFE737}"/>
              </a:ext>
            </a:extLst>
          </p:cNvPr>
          <p:cNvSpPr>
            <a:spLocks noGrp="1"/>
          </p:cNvSpPr>
          <p:nvPr>
            <p:ph type="sldNum" sz="quarter" idx="12"/>
          </p:nvPr>
        </p:nvSpPr>
        <p:spPr/>
        <p:txBody>
          <a:bodyPr/>
          <a:lstStyle/>
          <a:p>
            <a:fld id="{BDB4A3B0-8C42-4D33-A015-534253B2165D}" type="slidenum">
              <a:rPr lang="en-US" smtClean="0"/>
              <a:t>‹#›</a:t>
            </a:fld>
            <a:endParaRPr lang="en-US"/>
          </a:p>
        </p:txBody>
      </p:sp>
    </p:spTree>
    <p:extLst>
      <p:ext uri="{BB962C8B-B14F-4D97-AF65-F5344CB8AC3E}">
        <p14:creationId xmlns:p14="http://schemas.microsoft.com/office/powerpoint/2010/main" val="311368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9B9D-907D-2D8E-7BD1-5564E2C49B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0B9B9D-41C6-BB42-A2DC-C13D92C120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579CD4-19EC-3E3F-7FBD-F3075CAF78FA}"/>
              </a:ext>
            </a:extLst>
          </p:cNvPr>
          <p:cNvSpPr>
            <a:spLocks noGrp="1"/>
          </p:cNvSpPr>
          <p:nvPr>
            <p:ph type="dt" sz="half" idx="10"/>
          </p:nvPr>
        </p:nvSpPr>
        <p:spPr/>
        <p:txBody>
          <a:bodyPr/>
          <a:lstStyle/>
          <a:p>
            <a:fld id="{9ABF80EA-0A7B-4547-92A8-16903DECCCA1}" type="datetimeFigureOut">
              <a:rPr lang="en-US" smtClean="0"/>
              <a:t>11/30/2023</a:t>
            </a:fld>
            <a:endParaRPr lang="en-US"/>
          </a:p>
        </p:txBody>
      </p:sp>
      <p:sp>
        <p:nvSpPr>
          <p:cNvPr id="5" name="Footer Placeholder 4">
            <a:extLst>
              <a:ext uri="{FF2B5EF4-FFF2-40B4-BE49-F238E27FC236}">
                <a16:creationId xmlns:a16="http://schemas.microsoft.com/office/drawing/2014/main" id="{C65D191E-05A6-4AFD-2AE7-1618415DE6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BFA0C-782E-4E2A-FB07-58AB3584DAED}"/>
              </a:ext>
            </a:extLst>
          </p:cNvPr>
          <p:cNvSpPr>
            <a:spLocks noGrp="1"/>
          </p:cNvSpPr>
          <p:nvPr>
            <p:ph type="sldNum" sz="quarter" idx="12"/>
          </p:nvPr>
        </p:nvSpPr>
        <p:spPr/>
        <p:txBody>
          <a:bodyPr/>
          <a:lstStyle/>
          <a:p>
            <a:fld id="{BDB4A3B0-8C42-4D33-A015-534253B2165D}" type="slidenum">
              <a:rPr lang="en-US" smtClean="0"/>
              <a:t>‹#›</a:t>
            </a:fld>
            <a:endParaRPr lang="en-US"/>
          </a:p>
        </p:txBody>
      </p:sp>
    </p:spTree>
    <p:extLst>
      <p:ext uri="{BB962C8B-B14F-4D97-AF65-F5344CB8AC3E}">
        <p14:creationId xmlns:p14="http://schemas.microsoft.com/office/powerpoint/2010/main" val="2919049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5135E6-38D0-6973-9057-FB90D0D897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31997F-D8CC-98FC-91C0-5667B2AA08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DF1DE-825F-4955-6393-24E85169574F}"/>
              </a:ext>
            </a:extLst>
          </p:cNvPr>
          <p:cNvSpPr>
            <a:spLocks noGrp="1"/>
          </p:cNvSpPr>
          <p:nvPr>
            <p:ph type="dt" sz="half" idx="10"/>
          </p:nvPr>
        </p:nvSpPr>
        <p:spPr/>
        <p:txBody>
          <a:bodyPr/>
          <a:lstStyle/>
          <a:p>
            <a:fld id="{9ABF80EA-0A7B-4547-92A8-16903DECCCA1}" type="datetimeFigureOut">
              <a:rPr lang="en-US" smtClean="0"/>
              <a:t>11/30/2023</a:t>
            </a:fld>
            <a:endParaRPr lang="en-US"/>
          </a:p>
        </p:txBody>
      </p:sp>
      <p:sp>
        <p:nvSpPr>
          <p:cNvPr id="5" name="Footer Placeholder 4">
            <a:extLst>
              <a:ext uri="{FF2B5EF4-FFF2-40B4-BE49-F238E27FC236}">
                <a16:creationId xmlns:a16="http://schemas.microsoft.com/office/drawing/2014/main" id="{DAE615F0-F257-3C2C-CB58-294AE5BFC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29AA3-4008-ECBE-7A59-48FE1381E67B}"/>
              </a:ext>
            </a:extLst>
          </p:cNvPr>
          <p:cNvSpPr>
            <a:spLocks noGrp="1"/>
          </p:cNvSpPr>
          <p:nvPr>
            <p:ph type="sldNum" sz="quarter" idx="12"/>
          </p:nvPr>
        </p:nvSpPr>
        <p:spPr/>
        <p:txBody>
          <a:bodyPr/>
          <a:lstStyle/>
          <a:p>
            <a:fld id="{BDB4A3B0-8C42-4D33-A015-534253B2165D}" type="slidenum">
              <a:rPr lang="en-US" smtClean="0"/>
              <a:t>‹#›</a:t>
            </a:fld>
            <a:endParaRPr lang="en-US"/>
          </a:p>
        </p:txBody>
      </p:sp>
    </p:spTree>
    <p:extLst>
      <p:ext uri="{BB962C8B-B14F-4D97-AF65-F5344CB8AC3E}">
        <p14:creationId xmlns:p14="http://schemas.microsoft.com/office/powerpoint/2010/main" val="4285253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9_Title Slide">
    <p:spTree>
      <p:nvGrpSpPr>
        <p:cNvPr id="1" name=""/>
        <p:cNvGrpSpPr/>
        <p:nvPr/>
      </p:nvGrpSpPr>
      <p:grpSpPr>
        <a:xfrm>
          <a:off x="0" y="0"/>
          <a:ext cx="0" cy="0"/>
          <a:chOff x="0" y="0"/>
          <a:chExt cx="0" cy="0"/>
        </a:xfrm>
      </p:grpSpPr>
      <p:pic>
        <p:nvPicPr>
          <p:cNvPr id="4" name="black grey gradient">
            <a:extLst>
              <a:ext uri="{FF2B5EF4-FFF2-40B4-BE49-F238E27FC236}">
                <a16:creationId xmlns:a16="http://schemas.microsoft.com/office/drawing/2014/main" id="{C2BDBC01-CB5E-614E-96CD-7877ADB838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dirty="0"/>
              <a:t>Presentation </a:t>
            </a:r>
            <a:br>
              <a:rPr lang="en-US" dirty="0"/>
            </a:br>
            <a:r>
              <a:rPr lang="en-US" dirty="0"/>
              <a:t>Title on 3 Lines</a:t>
            </a:r>
            <a:br>
              <a:rPr lang="en-US" dirty="0"/>
            </a:br>
            <a:r>
              <a:rPr lang="en-US" dirty="0"/>
              <a:t>Bold 60pt</a:t>
            </a:r>
          </a:p>
        </p:txBody>
      </p:sp>
      <p:sp>
        <p:nvSpPr>
          <p:cNvPr id="58" name="Text Placeholder 6"/>
          <p:cNvSpPr>
            <a:spLocks noGrp="1"/>
          </p:cNvSpPr>
          <p:nvPr>
            <p:ph type="body" sz="quarter" idx="11" hasCustomPrompt="1"/>
          </p:nvPr>
        </p:nvSpPr>
        <p:spPr>
          <a:xfrm>
            <a:off x="846361"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dirty="0"/>
              <a:t>Name Here</a:t>
            </a:r>
          </a:p>
        </p:txBody>
      </p:sp>
      <p:sp>
        <p:nvSpPr>
          <p:cNvPr id="79" name="Text Placeholder 8"/>
          <p:cNvSpPr>
            <a:spLocks noGrp="1"/>
          </p:cNvSpPr>
          <p:nvPr>
            <p:ph type="body" sz="quarter" idx="12" hasCustomPrompt="1"/>
          </p:nvPr>
        </p:nvSpPr>
        <p:spPr>
          <a:xfrm>
            <a:off x="846361"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dirty="0"/>
              <a:t>Job Title, Department</a:t>
            </a:r>
            <a:br>
              <a:rPr lang="en-US" dirty="0"/>
            </a:br>
            <a:r>
              <a:rPr lang="en-US" dirty="0"/>
              <a:t>Month 2023</a:t>
            </a:r>
          </a:p>
        </p:txBody>
      </p:sp>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6421" y="6548295"/>
            <a:ext cx="2542683"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dirty="0">
                <a:solidFill>
                  <a:schemeClr val="bg1">
                    <a:lumMod val="75000"/>
                  </a:schemeClr>
                </a:solidFill>
                <a:effectLst/>
                <a:latin typeface="Neue Haas Grotesk Text Pro" panose="020B0504020202020204" pitchFamily="34" charset="77"/>
                <a:ea typeface="+mn-ea"/>
                <a:cs typeface="+mn-cs"/>
              </a:rPr>
              <a:t>© Hitachi Vantara LLC 2023. All Rights Reserved.</a:t>
            </a:r>
          </a:p>
        </p:txBody>
      </p:sp>
      <p:pic>
        <p:nvPicPr>
          <p:cNvPr id="3" name="Graphic 2">
            <a:extLst>
              <a:ext uri="{FF2B5EF4-FFF2-40B4-BE49-F238E27FC236}">
                <a16:creationId xmlns:a16="http://schemas.microsoft.com/office/drawing/2014/main" id="{45C6F824-1BE8-C24A-E993-2816184120B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362487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4" y="1504406"/>
            <a:ext cx="11445341" cy="1704634"/>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dirty="0"/>
              <a:t>Click to add title</a:t>
            </a:r>
          </a:p>
        </p:txBody>
      </p:sp>
      <p:pic>
        <p:nvPicPr>
          <p:cNvPr id="3" name="Graphic 2">
            <a:extLst>
              <a:ext uri="{FF2B5EF4-FFF2-40B4-BE49-F238E27FC236}">
                <a16:creationId xmlns:a16="http://schemas.microsoft.com/office/drawing/2014/main" id="{5FC52AB7-8275-910D-553C-FD5E86632E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329739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DE2612-B4D8-A943-BD98-262E36EF2CD8}"/>
              </a:ext>
            </a:extLst>
          </p:cNvPr>
          <p:cNvSpPr/>
          <p:nvPr userDrawn="1"/>
        </p:nvSpPr>
        <p:spPr>
          <a:xfrm>
            <a:off x="0" y="0"/>
            <a:ext cx="12192000" cy="648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Tree>
    <p:extLst>
      <p:ext uri="{BB962C8B-B14F-4D97-AF65-F5344CB8AC3E}">
        <p14:creationId xmlns:p14="http://schemas.microsoft.com/office/powerpoint/2010/main" val="176357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ray Gradient with P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C8EF43-ADBA-9B43-B9E5-196B91739129}"/>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27389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 name="Rounded Rectangle 16"/>
          <p:cNvSpPr/>
          <p:nvPr/>
        </p:nvSpPr>
        <p:spPr>
          <a:xfrm>
            <a:off x="168165" y="95251"/>
            <a:ext cx="11827641" cy="6662900"/>
          </a:xfrm>
          <a:prstGeom prst="roundRect">
            <a:avLst>
              <a:gd name="adj" fmla="val 2527"/>
            </a:avLst>
          </a:prstGeom>
          <a:solidFill>
            <a:schemeClr val="bg1"/>
          </a:solidFill>
          <a:ln>
            <a:noFill/>
          </a:ln>
          <a:effectLst>
            <a:innerShdw blurRad="101600" dist="25400" dir="16200000">
              <a:prstClr val="black">
                <a:alpha val="14000"/>
              </a:prstClr>
            </a:innerShdw>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grpSp>
        <p:nvGrpSpPr>
          <p:cNvPr id="18" name="right ring"/>
          <p:cNvGrpSpPr/>
          <p:nvPr/>
        </p:nvGrpSpPr>
        <p:grpSpPr>
          <a:xfrm>
            <a:off x="11602401" y="1"/>
            <a:ext cx="193480" cy="336423"/>
            <a:chOff x="8654176" y="0"/>
            <a:chExt cx="145110" cy="336423"/>
          </a:xfrm>
        </p:grpSpPr>
        <p:sp>
          <p:nvSpPr>
            <p:cNvPr id="19" name="Oval 18"/>
            <p:cNvSpPr/>
            <p:nvPr/>
          </p:nvSpPr>
          <p:spPr>
            <a:xfrm>
              <a:off x="8654176" y="19926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pic>
          <p:nvPicPr>
            <p:cNvPr id="20" name="Picture 3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0519"/>
            <a:stretch/>
          </p:blipFill>
          <p:spPr bwMode="auto">
            <a:xfrm>
              <a:off x="8655848" y="0"/>
              <a:ext cx="143438" cy="335588"/>
            </a:xfrm>
            <a:prstGeom prst="rect">
              <a:avLst/>
            </a:prstGeom>
            <a:noFill/>
            <a:ln>
              <a:noFill/>
            </a:ln>
            <a:effectLst>
              <a:outerShdw blurRad="114300" dir="600000" algn="ctr" rotWithShape="0">
                <a:schemeClr val="bg2">
                  <a:alpha val="33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1" name="left ring"/>
          <p:cNvGrpSpPr/>
          <p:nvPr/>
        </p:nvGrpSpPr>
        <p:grpSpPr>
          <a:xfrm>
            <a:off x="402167" y="1"/>
            <a:ext cx="192872" cy="336423"/>
            <a:chOff x="349250" y="0"/>
            <a:chExt cx="144654" cy="336423"/>
          </a:xfrm>
        </p:grpSpPr>
        <p:sp>
          <p:nvSpPr>
            <p:cNvPr id="22" name="Oval 21"/>
            <p:cNvSpPr/>
            <p:nvPr/>
          </p:nvSpPr>
          <p:spPr>
            <a:xfrm>
              <a:off x="349250" y="19926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pic>
          <p:nvPicPr>
            <p:cNvPr id="23" name="Picture 3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0519"/>
            <a:stretch/>
          </p:blipFill>
          <p:spPr bwMode="auto">
            <a:xfrm>
              <a:off x="350466" y="0"/>
              <a:ext cx="143438" cy="335588"/>
            </a:xfrm>
            <a:prstGeom prst="rect">
              <a:avLst/>
            </a:prstGeom>
            <a:noFill/>
            <a:ln>
              <a:noFill/>
            </a:ln>
            <a:effectLst>
              <a:outerShdw blurRad="114300" dir="600000" algn="ctr" rotWithShape="0">
                <a:schemeClr val="bg2">
                  <a:alpha val="33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shim_right"/>
          <p:cNvSpPr/>
          <p:nvPr/>
        </p:nvSpPr>
        <p:spPr>
          <a:xfrm>
            <a:off x="12395200" y="152400"/>
            <a:ext cx="1727200" cy="655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sz="1800" dirty="0"/>
          </a:p>
        </p:txBody>
      </p:sp>
      <p:sp>
        <p:nvSpPr>
          <p:cNvPr id="8" name="shim_left"/>
          <p:cNvSpPr/>
          <p:nvPr/>
        </p:nvSpPr>
        <p:spPr>
          <a:xfrm>
            <a:off x="-1930400" y="152400"/>
            <a:ext cx="1727200" cy="6556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sz="1800" dirty="0"/>
          </a:p>
        </p:txBody>
      </p:sp>
      <p:sp>
        <p:nvSpPr>
          <p:cNvPr id="2" name="Title 1"/>
          <p:cNvSpPr>
            <a:spLocks noGrp="1"/>
          </p:cNvSpPr>
          <p:nvPr>
            <p:ph type="ctrTitle"/>
          </p:nvPr>
        </p:nvSpPr>
        <p:spPr>
          <a:xfrm>
            <a:off x="812800" y="1828801"/>
            <a:ext cx="10566400" cy="1597900"/>
          </a:xfrm>
        </p:spPr>
        <p:txBody>
          <a:bodyPr anchor="b"/>
          <a:lstStyle>
            <a:lvl1pPr algn="ctr">
              <a:defRPr b="1"/>
            </a:lvl1pPr>
          </a:lstStyle>
          <a:p>
            <a:r>
              <a:rPr lang="en-US"/>
              <a:t>Click to edit Master title style</a:t>
            </a:r>
            <a:endParaRPr/>
          </a:p>
        </p:txBody>
      </p:sp>
      <p:sp>
        <p:nvSpPr>
          <p:cNvPr id="3" name="Subtitle 2"/>
          <p:cNvSpPr>
            <a:spLocks noGrp="1"/>
          </p:cNvSpPr>
          <p:nvPr>
            <p:ph type="subTitle" idx="1"/>
          </p:nvPr>
        </p:nvSpPr>
        <p:spPr>
          <a:xfrm>
            <a:off x="812800" y="3549274"/>
            <a:ext cx="10566400" cy="1141476"/>
          </a:xfrm>
        </p:spPr>
        <p:txBody>
          <a:bodyPr anchor="t">
            <a:normAutofit/>
          </a:bodyPr>
          <a:lstStyle>
            <a:lvl1pPr marL="0" indent="0" algn="ctr">
              <a:spcBef>
                <a:spcPts val="600"/>
              </a:spcBef>
              <a:buNone/>
              <a:defRPr sz="24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BA277F81-B8BE-4294-BB38-1B7161D526DE}" type="datetimeFigureOut">
              <a:rPr lang="en-US"/>
              <a:t>11/30/2023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48920BD4-378F-4EBE-85FD-93939228F854}" type="slidenum">
              <a:rPr/>
              <a:t>‹#›</a:t>
            </a:fld>
            <a:endParaRPr dirty="0"/>
          </a:p>
        </p:txBody>
      </p:sp>
    </p:spTree>
    <p:extLst>
      <p:ext uri="{BB962C8B-B14F-4D97-AF65-F5344CB8AC3E}">
        <p14:creationId xmlns:p14="http://schemas.microsoft.com/office/powerpoint/2010/main" val="300135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Janu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B9D383-5863-4165-A65B-A24AACAD1DCA}"/>
              </a:ext>
            </a:extLst>
          </p:cNvPr>
          <p:cNvSpPr>
            <a:spLocks noGrp="1"/>
          </p:cNvSpPr>
          <p:nvPr>
            <p:ph type="title" hasCustomPrompt="1"/>
          </p:nvPr>
        </p:nvSpPr>
        <p:spPr/>
        <p:txBody>
          <a:bodyPr/>
          <a:lstStyle>
            <a:lvl1pPr>
              <a:defRPr/>
            </a:lvl1pPr>
          </a:lstStyle>
          <a:p>
            <a:r>
              <a:rPr lang="en-US" noProof="0"/>
              <a:t>january</a:t>
            </a:r>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cap="none" spc="0" noProof="0">
                <a:ln w="0"/>
                <a:solidFill>
                  <a:schemeClr val="bg1">
                    <a:lumMod val="85000"/>
                  </a:schemeClr>
                </a:solidFill>
                <a:effectLst/>
              </a:rPr>
              <a:t>26 December</a:t>
            </a:r>
            <a:endParaRPr lang="en-US" sz="1300" b="0" noProof="0">
              <a:solidFill>
                <a:schemeClr val="bg1">
                  <a:lumMod val="85000"/>
                </a:schemeClr>
              </a:solidFill>
              <a:effectLst/>
            </a:endParaRPr>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cap="none" spc="0" noProof="0">
                <a:ln w="0"/>
                <a:solidFill>
                  <a:schemeClr val="bg1">
                    <a:lumMod val="85000"/>
                  </a:schemeClr>
                </a:solidFill>
                <a:effectLst/>
              </a:rPr>
              <a:t>27</a:t>
            </a:r>
            <a:endParaRPr lang="en-US" sz="1300" b="0" noProof="0">
              <a:solidFill>
                <a:schemeClr val="bg1">
                  <a:lumMod val="85000"/>
                </a:schemeClr>
              </a:solidFill>
              <a:effectLst/>
            </a:endParaRPr>
          </a:p>
        </p:txBody>
      </p:sp>
      <p:sp>
        <p:nvSpPr>
          <p:cNvPr id="1794" name="TextBox 1793"/>
          <p:cNvSpPr txBox="1"/>
          <p:nvPr userDrawn="1"/>
        </p:nvSpPr>
        <p:spPr>
          <a:xfrm>
            <a:off x="4256692" y="1087622"/>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cap="none" spc="0">
                <a:ln w="0"/>
                <a:solidFill>
                  <a:schemeClr val="bg1">
                    <a:lumMod val="85000"/>
                  </a:schemeClr>
                </a:solidFill>
                <a:effectLst/>
              </a:defRPr>
            </a:lvl1pPr>
          </a:lstStyle>
          <a:p>
            <a:pPr lvl="0"/>
            <a:r>
              <a:rPr lang="en-US" sz="1300" noProof="0"/>
              <a:t>28</a:t>
            </a:r>
          </a:p>
        </p:txBody>
      </p:sp>
      <p:sp>
        <p:nvSpPr>
          <p:cNvPr id="1795" name="TextBox 1794"/>
          <p:cNvSpPr txBox="1"/>
          <p:nvPr userDrawn="1"/>
        </p:nvSpPr>
        <p:spPr>
          <a:xfrm>
            <a:off x="6095999" y="1087622"/>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cap="none" spc="0">
                <a:ln w="0"/>
                <a:solidFill>
                  <a:schemeClr val="bg1">
                    <a:lumMod val="85000"/>
                  </a:schemeClr>
                </a:solidFill>
                <a:effectLst/>
              </a:defRPr>
            </a:lvl1pPr>
          </a:lstStyle>
          <a:p>
            <a:pPr lvl="0"/>
            <a:r>
              <a:rPr lang="en-US" sz="1300" noProof="0"/>
              <a:t>29</a:t>
            </a:r>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bg1">
                    <a:lumMod val="85000"/>
                  </a:schemeClr>
                </a:solidFill>
                <a:effectLst/>
              </a:rPr>
              <a:t>30</a:t>
            </a:r>
          </a:p>
        </p:txBody>
      </p:sp>
      <p:sp>
        <p:nvSpPr>
          <p:cNvPr id="1797" name="TextBox 1796"/>
          <p:cNvSpPr txBox="1"/>
          <p:nvPr userDrawn="1"/>
        </p:nvSpPr>
        <p:spPr>
          <a:xfrm>
            <a:off x="9825567" y="1087622"/>
            <a:ext cx="1828800" cy="384048"/>
          </a:xfrm>
          <a:prstGeom prst="rect">
            <a:avLst/>
          </a:prstGeom>
          <a:noFill/>
        </p:spPr>
        <p:txBody>
          <a:bodyPr wrap="square" tIns="0" bIns="0" rtlCol="0" anchor="ctr">
            <a:noAutofit/>
          </a:bodyPr>
          <a:lstStyle/>
          <a:p>
            <a:pPr algn="l"/>
            <a:r>
              <a:rPr lang="en-US" sz="1300" b="0" kern="1200" cap="none" spc="0" noProof="0">
                <a:ln w="0"/>
                <a:solidFill>
                  <a:schemeClr val="bg1">
                    <a:lumMod val="85000"/>
                  </a:schemeClr>
                </a:solidFill>
                <a:effectLst/>
                <a:latin typeface="+mn-lt"/>
                <a:ea typeface="+mn-ea"/>
                <a:cs typeface="+mn-cs"/>
              </a:rPr>
              <a:t>31/</a:t>
            </a:r>
            <a:r>
              <a:rPr lang="en-US" sz="1300" b="0" noProof="0">
                <a:solidFill>
                  <a:schemeClr val="tx1"/>
                </a:solidFill>
                <a:effectLst>
                  <a:outerShdw blurRad="38100" dist="38100" dir="2700000" algn="tl">
                    <a:srgbClr val="000000">
                      <a:alpha val="43137"/>
                    </a:srgbClr>
                  </a:outerShdw>
                </a:effectLst>
              </a:rPr>
              <a:t>1 January</a:t>
            </a:r>
          </a:p>
        </p:txBody>
      </p:sp>
      <p:sp>
        <p:nvSpPr>
          <p:cNvPr id="1798" name="TextBox 1797"/>
          <p:cNvSpPr txBox="1"/>
          <p:nvPr/>
        </p:nvSpPr>
        <p:spPr>
          <a:xfrm>
            <a:off x="546548" y="2002536"/>
            <a:ext cx="1828800" cy="384048"/>
          </a:xfrm>
          <a:prstGeom prst="rect">
            <a:avLst/>
          </a:prstGeom>
          <a:noFill/>
        </p:spPr>
        <p:txBody>
          <a:bodyPr wrap="square" tIns="0" bIns="0" rtlCol="0" anchor="ctr">
            <a:noAutofit/>
          </a:bodyPr>
          <a:lstStyle/>
          <a:p>
            <a:pPr algn="l"/>
            <a:r>
              <a:rPr lang="en-US" sz="1300" b="0" noProof="0">
                <a:solidFill>
                  <a:schemeClr val="tx1"/>
                </a:solidFill>
              </a:rPr>
              <a:t>2</a:t>
            </a:r>
          </a:p>
        </p:txBody>
      </p:sp>
      <p:sp>
        <p:nvSpPr>
          <p:cNvPr id="1799" name="TextBox 1798"/>
          <p:cNvSpPr txBox="1"/>
          <p:nvPr/>
        </p:nvSpPr>
        <p:spPr>
          <a:xfrm>
            <a:off x="2382341" y="2002536"/>
            <a:ext cx="1828800" cy="384048"/>
          </a:xfrm>
          <a:prstGeom prst="rect">
            <a:avLst/>
          </a:prstGeom>
          <a:noFill/>
        </p:spPr>
        <p:txBody>
          <a:bodyPr wrap="square" tIns="0" bIns="0" rtlCol="0" anchor="ctr">
            <a:noAutofit/>
          </a:bodyPr>
          <a:lstStyle/>
          <a:p>
            <a:pPr algn="l"/>
            <a:r>
              <a:rPr lang="en-US" sz="1300" b="0" noProof="0">
                <a:solidFill>
                  <a:schemeClr val="tx1"/>
                </a:solidFill>
              </a:rPr>
              <a:t>3</a:t>
            </a: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noProof="0">
                <a:solidFill>
                  <a:schemeClr val="tx1"/>
                </a:solidFill>
              </a:rPr>
              <a:t>4</a:t>
            </a:r>
          </a:p>
        </p:txBody>
      </p:sp>
      <p:sp>
        <p:nvSpPr>
          <p:cNvPr id="1801" name="TextBox 1800"/>
          <p:cNvSpPr txBox="1"/>
          <p:nvPr/>
        </p:nvSpPr>
        <p:spPr>
          <a:xfrm>
            <a:off x="6095999" y="2002536"/>
            <a:ext cx="1828800" cy="384048"/>
          </a:xfrm>
          <a:prstGeom prst="rect">
            <a:avLst/>
          </a:prstGeom>
          <a:noFill/>
        </p:spPr>
        <p:txBody>
          <a:bodyPr wrap="square" tIns="0" bIns="0" rtlCol="0" anchor="ctr">
            <a:noAutofit/>
          </a:bodyPr>
          <a:lstStyle/>
          <a:p>
            <a:pPr algn="l"/>
            <a:r>
              <a:rPr lang="en-US" sz="1300" b="0" noProof="0">
                <a:solidFill>
                  <a:schemeClr val="tx1"/>
                </a:solidFill>
              </a:rPr>
              <a:t>5</a:t>
            </a:r>
          </a:p>
        </p:txBody>
      </p:sp>
      <p:sp>
        <p:nvSpPr>
          <p:cNvPr id="1802" name="TextBox 1801"/>
          <p:cNvSpPr txBox="1"/>
          <p:nvPr/>
        </p:nvSpPr>
        <p:spPr>
          <a:xfrm>
            <a:off x="7963336" y="2002536"/>
            <a:ext cx="1828800" cy="384048"/>
          </a:xfrm>
          <a:prstGeom prst="rect">
            <a:avLst/>
          </a:prstGeom>
          <a:noFill/>
        </p:spPr>
        <p:txBody>
          <a:bodyPr wrap="square" tIns="0" bIns="0" rtlCol="0" anchor="ctr">
            <a:noAutofit/>
          </a:bodyPr>
          <a:lstStyle/>
          <a:p>
            <a:pPr algn="l"/>
            <a:r>
              <a:rPr lang="en-US" sz="1300" b="0" noProof="0">
                <a:solidFill>
                  <a:schemeClr val="tx1"/>
                </a:solidFill>
              </a:rPr>
              <a:t>6</a:t>
            </a:r>
          </a:p>
        </p:txBody>
      </p:sp>
      <p:sp>
        <p:nvSpPr>
          <p:cNvPr id="1803" name="TextBox 1802"/>
          <p:cNvSpPr txBox="1"/>
          <p:nvPr userDrawn="1"/>
        </p:nvSpPr>
        <p:spPr>
          <a:xfrm>
            <a:off x="9825567" y="2002536"/>
            <a:ext cx="1828800" cy="384048"/>
          </a:xfrm>
          <a:prstGeom prst="rect">
            <a:avLst/>
          </a:prstGeom>
          <a:noFill/>
        </p:spPr>
        <p:txBody>
          <a:bodyPr wrap="square" tIns="0" bIns="0" rtlCol="0" anchor="ctr">
            <a:noAutofit/>
          </a:bodyPr>
          <a:lstStyle/>
          <a:p>
            <a:pPr algn="l"/>
            <a:r>
              <a:rPr lang="en-US" sz="1300" b="0" noProof="0">
                <a:solidFill>
                  <a:schemeClr val="tx1"/>
                </a:solidFill>
              </a:rPr>
              <a:t>7/8</a:t>
            </a: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noProof="0">
                <a:solidFill>
                  <a:schemeClr val="tx1"/>
                </a:solidFill>
              </a:rPr>
              <a:t>9</a:t>
            </a:r>
          </a:p>
        </p:txBody>
      </p:sp>
      <p:sp>
        <p:nvSpPr>
          <p:cNvPr id="1805" name="TextBox 1804"/>
          <p:cNvSpPr txBox="1"/>
          <p:nvPr/>
        </p:nvSpPr>
        <p:spPr>
          <a:xfrm>
            <a:off x="2382341" y="2916936"/>
            <a:ext cx="1828800" cy="384048"/>
          </a:xfrm>
          <a:prstGeom prst="rect">
            <a:avLst/>
          </a:prstGeom>
          <a:noFill/>
        </p:spPr>
        <p:txBody>
          <a:bodyPr wrap="square" tIns="0" bIns="0" rtlCol="0" anchor="ctr">
            <a:noAutofit/>
          </a:bodyPr>
          <a:lstStyle/>
          <a:p>
            <a:pPr algn="l"/>
            <a:r>
              <a:rPr lang="en-US" sz="1300" b="0" noProof="0">
                <a:solidFill>
                  <a:schemeClr val="tx1"/>
                </a:solidFill>
              </a:rPr>
              <a:t>10</a:t>
            </a: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noProof="0">
                <a:solidFill>
                  <a:schemeClr val="tx1"/>
                </a:solidFill>
              </a:rPr>
              <a:t>11</a:t>
            </a:r>
          </a:p>
        </p:txBody>
      </p:sp>
      <p:sp>
        <p:nvSpPr>
          <p:cNvPr id="1807" name="TextBox 1806"/>
          <p:cNvSpPr txBox="1"/>
          <p:nvPr/>
        </p:nvSpPr>
        <p:spPr>
          <a:xfrm>
            <a:off x="6095999" y="2916936"/>
            <a:ext cx="1828800" cy="384048"/>
          </a:xfrm>
          <a:prstGeom prst="rect">
            <a:avLst/>
          </a:prstGeom>
          <a:noFill/>
        </p:spPr>
        <p:txBody>
          <a:bodyPr wrap="square" tIns="0" bIns="0" rtlCol="0" anchor="ctr">
            <a:noAutofit/>
          </a:bodyPr>
          <a:lstStyle/>
          <a:p>
            <a:pPr algn="l"/>
            <a:r>
              <a:rPr lang="en-US" sz="1300" b="0" noProof="0">
                <a:solidFill>
                  <a:schemeClr val="tx1"/>
                </a:solidFill>
              </a:rPr>
              <a:t>12</a:t>
            </a: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noProof="0">
                <a:solidFill>
                  <a:schemeClr val="tx1"/>
                </a:solidFill>
              </a:rPr>
              <a:t>13</a:t>
            </a: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noProof="0">
                <a:solidFill>
                  <a:schemeClr val="tx1"/>
                </a:solidFill>
              </a:rPr>
              <a:t>14/15</a:t>
            </a: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noProof="0">
                <a:solidFill>
                  <a:schemeClr val="tx1"/>
                </a:solidFill>
              </a:rPr>
              <a:t>16</a:t>
            </a: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noProof="0">
                <a:solidFill>
                  <a:schemeClr val="tx1"/>
                </a:solidFill>
              </a:rPr>
              <a:t>17</a:t>
            </a:r>
          </a:p>
        </p:txBody>
      </p:sp>
      <p:sp>
        <p:nvSpPr>
          <p:cNvPr id="1812" name="TextBox 1811"/>
          <p:cNvSpPr txBox="1"/>
          <p:nvPr/>
        </p:nvSpPr>
        <p:spPr>
          <a:xfrm>
            <a:off x="4256692" y="3831336"/>
            <a:ext cx="1828800" cy="384048"/>
          </a:xfrm>
          <a:prstGeom prst="rect">
            <a:avLst/>
          </a:prstGeom>
          <a:noFill/>
        </p:spPr>
        <p:txBody>
          <a:bodyPr wrap="square" tIns="0" bIns="0" rtlCol="0" anchor="ctr">
            <a:noAutofit/>
          </a:bodyPr>
          <a:lstStyle/>
          <a:p>
            <a:pPr algn="l"/>
            <a:r>
              <a:rPr lang="en-US" sz="1300" b="0" noProof="0">
                <a:solidFill>
                  <a:schemeClr val="tx1"/>
                </a:solidFill>
              </a:rPr>
              <a:t>18</a:t>
            </a: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noProof="0">
                <a:solidFill>
                  <a:schemeClr val="tx1"/>
                </a:solidFill>
              </a:rPr>
              <a:t>19</a:t>
            </a: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noProof="0">
                <a:solidFill>
                  <a:schemeClr val="tx1"/>
                </a:solidFill>
              </a:rPr>
              <a:t>20</a:t>
            </a: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noProof="0">
                <a:solidFill>
                  <a:schemeClr val="tx1"/>
                </a:solidFill>
              </a:rPr>
              <a:t>21/22</a:t>
            </a: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p>
            <a:pPr algn="l"/>
            <a:r>
              <a:rPr lang="en-US" sz="1300" b="0" noProof="0">
                <a:solidFill>
                  <a:schemeClr val="tx1"/>
                </a:solidFill>
              </a:rPr>
              <a:t>23</a:t>
            </a: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p>
            <a:pPr algn="l"/>
            <a:r>
              <a:rPr lang="en-US" sz="1300" b="0" noProof="0">
                <a:solidFill>
                  <a:schemeClr val="tx1"/>
                </a:solidFill>
              </a:rPr>
              <a:t>24</a:t>
            </a:r>
          </a:p>
        </p:txBody>
      </p:sp>
      <p:sp>
        <p:nvSpPr>
          <p:cNvPr id="1818" name="TextBox 1817"/>
          <p:cNvSpPr txBox="1"/>
          <p:nvPr/>
        </p:nvSpPr>
        <p:spPr>
          <a:xfrm>
            <a:off x="4256692" y="4745736"/>
            <a:ext cx="1828800" cy="384048"/>
          </a:xfrm>
          <a:prstGeom prst="rect">
            <a:avLst/>
          </a:prstGeom>
          <a:noFill/>
        </p:spPr>
        <p:txBody>
          <a:bodyPr wrap="square" tIns="0" bIns="0" rtlCol="0" anchor="ctr">
            <a:noAutofit/>
          </a:bodyPr>
          <a:lstStyle/>
          <a:p>
            <a:pPr algn="l"/>
            <a:r>
              <a:rPr lang="en-US" sz="1300" b="0" noProof="0">
                <a:solidFill>
                  <a:schemeClr val="tx1"/>
                </a:solidFill>
              </a:rPr>
              <a:t>25</a:t>
            </a:r>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p>
            <a:pPr algn="l"/>
            <a:r>
              <a:rPr lang="en-US" sz="1300" b="0" noProof="0">
                <a:solidFill>
                  <a:schemeClr val="tx1"/>
                </a:solidFill>
              </a:rPr>
              <a:t>26</a:t>
            </a:r>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tx1"/>
                </a:solidFill>
              </a:rPr>
              <a:t>27</a:t>
            </a:r>
          </a:p>
        </p:txBody>
      </p:sp>
      <p:sp>
        <p:nvSpPr>
          <p:cNvPr id="1821" name="TextBox 1820"/>
          <p:cNvSpPr txBox="1"/>
          <p:nvPr userDrawn="1"/>
        </p:nvSpPr>
        <p:spPr>
          <a:xfrm>
            <a:off x="9825567" y="4745736"/>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noProof="0"/>
              <a:t>28/29</a:t>
            </a:r>
          </a:p>
        </p:txBody>
      </p:sp>
      <p:sp>
        <p:nvSpPr>
          <p:cNvPr id="1822" name="TextBox 1821"/>
          <p:cNvSpPr txBox="1"/>
          <p:nvPr/>
        </p:nvSpPr>
        <p:spPr>
          <a:xfrm>
            <a:off x="546548" y="5669280"/>
            <a:ext cx="1828800" cy="384048"/>
          </a:xfrm>
          <a:prstGeom prst="rect">
            <a:avLst/>
          </a:prstGeom>
          <a:noFill/>
        </p:spPr>
        <p:txBody>
          <a:bodyPr wrap="square" tIns="0" bIns="0" rtlCol="0" anchor="ctr">
            <a:noAutofit/>
          </a:bodyPr>
          <a:lstStyle>
            <a:defPPr>
              <a:defRPr lang="en-US"/>
            </a:defPPr>
            <a:lvl1pPr>
              <a:defRPr sz="1300" b="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tx1"/>
                </a:solidFill>
                <a:effectLst/>
              </a:rPr>
              <a:t>30</a:t>
            </a:r>
          </a:p>
        </p:txBody>
      </p:sp>
      <p:sp>
        <p:nvSpPr>
          <p:cNvPr id="1823" name="TextBox 1822"/>
          <p:cNvSpPr txBox="1"/>
          <p:nvPr/>
        </p:nvSpPr>
        <p:spPr>
          <a:xfrm>
            <a:off x="2382341" y="5669280"/>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noProof="0"/>
              <a:t>31</a:t>
            </a:r>
          </a:p>
        </p:txBody>
      </p:sp>
      <p:sp>
        <p:nvSpPr>
          <p:cNvPr id="1824" name="TextBox 1823"/>
          <p:cNvSpPr txBox="1"/>
          <p:nvPr/>
        </p:nvSpPr>
        <p:spPr>
          <a:xfrm>
            <a:off x="4256693" y="5669280"/>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bg1">
                    <a:lumMod val="85000"/>
                  </a:schemeClr>
                </a:solidFill>
                <a:effectLst/>
              </a:rPr>
              <a:t>1 February</a:t>
            </a:r>
          </a:p>
        </p:txBody>
      </p:sp>
      <p:sp>
        <p:nvSpPr>
          <p:cNvPr id="1825" name="TextBox 1824"/>
          <p:cNvSpPr txBox="1"/>
          <p:nvPr/>
        </p:nvSpPr>
        <p:spPr>
          <a:xfrm>
            <a:off x="6095999" y="5669280"/>
            <a:ext cx="1828800" cy="384048"/>
          </a:xfrm>
          <a:prstGeom prst="rect">
            <a:avLst/>
          </a:prstGeom>
          <a:noFill/>
        </p:spPr>
        <p:txBody>
          <a:bodyPr wrap="square" tIns="0" bIns="0" rtlCol="0" anchor="ctr">
            <a:noAutofit/>
          </a:bodyPr>
          <a:lstStyle/>
          <a:p>
            <a:pPr algn="l"/>
            <a:r>
              <a:rPr lang="en-US" sz="1300" b="0" noProof="0">
                <a:solidFill>
                  <a:schemeClr val="bg1">
                    <a:lumMod val="85000"/>
                  </a:schemeClr>
                </a:solidFill>
                <a:effectLst/>
              </a:rPr>
              <a:t>2</a:t>
            </a:r>
          </a:p>
        </p:txBody>
      </p:sp>
      <p:sp>
        <p:nvSpPr>
          <p:cNvPr id="1826" name="TextBox 1825"/>
          <p:cNvSpPr txBox="1"/>
          <p:nvPr/>
        </p:nvSpPr>
        <p:spPr>
          <a:xfrm>
            <a:off x="7963336" y="5669280"/>
            <a:ext cx="1828800" cy="384048"/>
          </a:xfrm>
          <a:prstGeom prst="rect">
            <a:avLst/>
          </a:prstGeom>
          <a:noFill/>
        </p:spPr>
        <p:txBody>
          <a:bodyPr wrap="square" tIns="0" bIns="0" rtlCol="0" anchor="ctr">
            <a:noAutofit/>
          </a:bodyPr>
          <a:lstStyle/>
          <a:p>
            <a:pPr algn="l"/>
            <a:r>
              <a:rPr lang="en-US" sz="1300" b="0" noProof="0">
                <a:solidFill>
                  <a:schemeClr val="bg1">
                    <a:lumMod val="85000"/>
                  </a:schemeClr>
                </a:solidFill>
                <a:effectLst/>
              </a:rPr>
              <a:t>3</a:t>
            </a:r>
          </a:p>
        </p:txBody>
      </p:sp>
      <p:sp>
        <p:nvSpPr>
          <p:cNvPr id="1827" name="TextBox 1826"/>
          <p:cNvSpPr txBox="1"/>
          <p:nvPr/>
        </p:nvSpPr>
        <p:spPr>
          <a:xfrm>
            <a:off x="9825567" y="5669280"/>
            <a:ext cx="1828800" cy="384048"/>
          </a:xfrm>
          <a:prstGeom prst="rect">
            <a:avLst/>
          </a:prstGeom>
          <a:noFill/>
        </p:spPr>
        <p:txBody>
          <a:bodyPr wrap="square" tIns="0" bIns="0" rtlCol="0" anchor="ctr">
            <a:noAutofit/>
          </a:bodyPr>
          <a:lstStyle/>
          <a:p>
            <a:pPr algn="l"/>
            <a:r>
              <a:rPr lang="en-US" sz="1300" b="0" noProof="0">
                <a:solidFill>
                  <a:schemeClr val="bg1">
                    <a:lumMod val="85000"/>
                  </a:schemeClr>
                </a:solidFill>
              </a:rPr>
              <a:t>4/5</a:t>
            </a:r>
          </a:p>
        </p:txBody>
      </p:sp>
      <p:sp>
        <p:nvSpPr>
          <p:cNvPr id="41"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7" name="Text Placeholder 2"/>
          <p:cNvSpPr>
            <a:spLocks noGrp="1"/>
          </p:cNvSpPr>
          <p:nvPr>
            <p:ph type="body" sz="quarter" idx="17" hasCustomPrompt="1"/>
          </p:nvPr>
        </p:nvSpPr>
        <p:spPr>
          <a:xfrm>
            <a:off x="2377440"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3"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9" name="Text Placeholder 2"/>
          <p:cNvSpPr>
            <a:spLocks noGrp="1"/>
          </p:cNvSpPr>
          <p:nvPr>
            <p:ph type="body" sz="quarter" idx="29" hasCustomPrompt="1"/>
          </p:nvPr>
        </p:nvSpPr>
        <p:spPr>
          <a:xfrm>
            <a:off x="611057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5" name="Text Placeholder 2"/>
          <p:cNvSpPr>
            <a:spLocks noGrp="1"/>
          </p:cNvSpPr>
          <p:nvPr>
            <p:ph type="body" sz="quarter" idx="35" hasCustomPrompt="1"/>
          </p:nvPr>
        </p:nvSpPr>
        <p:spPr>
          <a:xfrm>
            <a:off x="7968068"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1" name="Text Placeholder 2"/>
          <p:cNvSpPr>
            <a:spLocks noGrp="1"/>
          </p:cNvSpPr>
          <p:nvPr>
            <p:ph type="body" sz="quarter" idx="41" hasCustomPrompt="1"/>
          </p:nvPr>
        </p:nvSpPr>
        <p:spPr>
          <a:xfrm>
            <a:off x="9838944"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3"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6" name="Text Placeholder 2"/>
          <p:cNvSpPr>
            <a:spLocks noGrp="1"/>
          </p:cNvSpPr>
          <p:nvPr>
            <p:ph type="body" sz="quarter" idx="16" hasCustomPrompt="1"/>
          </p:nvPr>
        </p:nvSpPr>
        <p:spPr>
          <a:xfrm>
            <a:off x="2377440"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2"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8" name="Text Placeholder 2"/>
          <p:cNvSpPr>
            <a:spLocks noGrp="1"/>
          </p:cNvSpPr>
          <p:nvPr>
            <p:ph type="body" sz="quarter" idx="28" hasCustomPrompt="1"/>
          </p:nvPr>
        </p:nvSpPr>
        <p:spPr>
          <a:xfrm>
            <a:off x="611057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4" name="Text Placeholder 2"/>
          <p:cNvSpPr>
            <a:spLocks noGrp="1"/>
          </p:cNvSpPr>
          <p:nvPr>
            <p:ph type="body" sz="quarter" idx="34" hasCustomPrompt="1"/>
          </p:nvPr>
        </p:nvSpPr>
        <p:spPr>
          <a:xfrm>
            <a:off x="7968068"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0" name="Text Placeholder 2"/>
          <p:cNvSpPr>
            <a:spLocks noGrp="1"/>
          </p:cNvSpPr>
          <p:nvPr>
            <p:ph type="body" sz="quarter" idx="40" hasCustomPrompt="1"/>
          </p:nvPr>
        </p:nvSpPr>
        <p:spPr>
          <a:xfrm>
            <a:off x="9838944"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2"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8" name="Text Placeholder 2"/>
          <p:cNvSpPr>
            <a:spLocks noGrp="1"/>
          </p:cNvSpPr>
          <p:nvPr>
            <p:ph type="body" sz="quarter" idx="18" hasCustomPrompt="1"/>
          </p:nvPr>
        </p:nvSpPr>
        <p:spPr>
          <a:xfrm>
            <a:off x="2377440"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4"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0" name="Text Placeholder 2"/>
          <p:cNvSpPr>
            <a:spLocks noGrp="1"/>
          </p:cNvSpPr>
          <p:nvPr>
            <p:ph type="body" sz="quarter" idx="30" hasCustomPrompt="1"/>
          </p:nvPr>
        </p:nvSpPr>
        <p:spPr>
          <a:xfrm>
            <a:off x="611057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6" name="Text Placeholder 2"/>
          <p:cNvSpPr>
            <a:spLocks noGrp="1"/>
          </p:cNvSpPr>
          <p:nvPr>
            <p:ph type="body" sz="quarter" idx="36" hasCustomPrompt="1"/>
          </p:nvPr>
        </p:nvSpPr>
        <p:spPr>
          <a:xfrm>
            <a:off x="7968068"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2" name="Text Placeholder 2"/>
          <p:cNvSpPr>
            <a:spLocks noGrp="1"/>
          </p:cNvSpPr>
          <p:nvPr>
            <p:ph type="body" sz="quarter" idx="42" hasCustomPrompt="1"/>
          </p:nvPr>
        </p:nvSpPr>
        <p:spPr>
          <a:xfrm>
            <a:off x="9838944"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3"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9" name="Text Placeholder 2"/>
          <p:cNvSpPr>
            <a:spLocks noGrp="1"/>
          </p:cNvSpPr>
          <p:nvPr>
            <p:ph type="body" sz="quarter" idx="19" hasCustomPrompt="1"/>
          </p:nvPr>
        </p:nvSpPr>
        <p:spPr>
          <a:xfrm>
            <a:off x="2377440"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5"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1" name="Text Placeholder 2"/>
          <p:cNvSpPr>
            <a:spLocks noGrp="1"/>
          </p:cNvSpPr>
          <p:nvPr>
            <p:ph type="body" sz="quarter" idx="31" hasCustomPrompt="1"/>
          </p:nvPr>
        </p:nvSpPr>
        <p:spPr>
          <a:xfrm>
            <a:off x="611057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7" name="Text Placeholder 2"/>
          <p:cNvSpPr>
            <a:spLocks noGrp="1"/>
          </p:cNvSpPr>
          <p:nvPr>
            <p:ph type="body" sz="quarter" idx="37" hasCustomPrompt="1"/>
          </p:nvPr>
        </p:nvSpPr>
        <p:spPr>
          <a:xfrm>
            <a:off x="7968068"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3" name="Text Placeholder 2"/>
          <p:cNvSpPr>
            <a:spLocks noGrp="1"/>
          </p:cNvSpPr>
          <p:nvPr>
            <p:ph type="body" sz="quarter" idx="43" hasCustomPrompt="1"/>
          </p:nvPr>
        </p:nvSpPr>
        <p:spPr>
          <a:xfrm>
            <a:off x="9838944"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4"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0" name="Text Placeholder 2"/>
          <p:cNvSpPr>
            <a:spLocks noGrp="1"/>
          </p:cNvSpPr>
          <p:nvPr>
            <p:ph type="body" sz="quarter" idx="20" hasCustomPrompt="1"/>
          </p:nvPr>
        </p:nvSpPr>
        <p:spPr>
          <a:xfrm>
            <a:off x="2377440"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6"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2" name="Text Placeholder 2"/>
          <p:cNvSpPr>
            <a:spLocks noGrp="1"/>
          </p:cNvSpPr>
          <p:nvPr>
            <p:ph type="body" sz="quarter" idx="32" hasCustomPrompt="1"/>
          </p:nvPr>
        </p:nvSpPr>
        <p:spPr>
          <a:xfrm>
            <a:off x="611057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8" name="Text Placeholder 2"/>
          <p:cNvSpPr>
            <a:spLocks noGrp="1"/>
          </p:cNvSpPr>
          <p:nvPr>
            <p:ph type="body" sz="quarter" idx="38" hasCustomPrompt="1"/>
          </p:nvPr>
        </p:nvSpPr>
        <p:spPr>
          <a:xfrm>
            <a:off x="7968068"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4" name="Text Placeholder 2"/>
          <p:cNvSpPr>
            <a:spLocks noGrp="1"/>
          </p:cNvSpPr>
          <p:nvPr>
            <p:ph type="body" sz="quarter" idx="44" hasCustomPrompt="1"/>
          </p:nvPr>
        </p:nvSpPr>
        <p:spPr>
          <a:xfrm>
            <a:off x="9838944"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5"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1" name="Text Placeholder 2"/>
          <p:cNvSpPr>
            <a:spLocks noGrp="1"/>
          </p:cNvSpPr>
          <p:nvPr>
            <p:ph type="body" sz="quarter" idx="21" hasCustomPrompt="1"/>
          </p:nvPr>
        </p:nvSpPr>
        <p:spPr>
          <a:xfrm>
            <a:off x="2377440"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7"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3" name="Text Placeholder 2"/>
          <p:cNvSpPr>
            <a:spLocks noGrp="1"/>
          </p:cNvSpPr>
          <p:nvPr>
            <p:ph type="body" sz="quarter" idx="33" hasCustomPrompt="1"/>
          </p:nvPr>
        </p:nvSpPr>
        <p:spPr>
          <a:xfrm>
            <a:off x="611057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9" name="Text Placeholder 2"/>
          <p:cNvSpPr>
            <a:spLocks noGrp="1"/>
          </p:cNvSpPr>
          <p:nvPr>
            <p:ph type="body" sz="quarter" idx="39" hasCustomPrompt="1"/>
          </p:nvPr>
        </p:nvSpPr>
        <p:spPr>
          <a:xfrm>
            <a:off x="7968068"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5" name="Text Placeholder 2"/>
          <p:cNvSpPr>
            <a:spLocks noGrp="1"/>
          </p:cNvSpPr>
          <p:nvPr>
            <p:ph type="body" sz="quarter" idx="45" hasCustomPrompt="1"/>
          </p:nvPr>
        </p:nvSpPr>
        <p:spPr>
          <a:xfrm>
            <a:off x="9838944"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2" name="Date Placeholder 1"/>
          <p:cNvSpPr>
            <a:spLocks noGrp="1"/>
          </p:cNvSpPr>
          <p:nvPr>
            <p:ph type="dt" sz="half" idx="46"/>
          </p:nvPr>
        </p:nvSpPr>
        <p:spPr/>
        <p:txBody>
          <a:bodyPr/>
          <a:lstStyle/>
          <a:p>
            <a:fld id="{AEC93A36-1BCE-4989-A484-BB2F32BA08F5}" type="datetimeFigureOut">
              <a:rPr lang="en-US" noProof="0"/>
              <a:pPr/>
              <a:t>11/30/2023</a:t>
            </a:fld>
            <a:endParaRPr lang="en-US" noProof="0"/>
          </a:p>
        </p:txBody>
      </p:sp>
      <p:sp>
        <p:nvSpPr>
          <p:cNvPr id="4" name="Footer Placeholder 3"/>
          <p:cNvSpPr>
            <a:spLocks noGrp="1"/>
          </p:cNvSpPr>
          <p:nvPr>
            <p:ph type="ftr" sz="quarter" idx="47"/>
          </p:nvPr>
        </p:nvSpPr>
        <p:spPr/>
        <p:txBody>
          <a:bodyPr/>
          <a:lstStyle/>
          <a:p>
            <a:endParaRPr lang="en-US" noProof="0"/>
          </a:p>
        </p:txBody>
      </p:sp>
      <p:sp>
        <p:nvSpPr>
          <p:cNvPr id="5" name="Slide Number Placeholder 4"/>
          <p:cNvSpPr>
            <a:spLocks noGrp="1"/>
          </p:cNvSpPr>
          <p:nvPr>
            <p:ph type="sldNum" sz="quarter" idx="48"/>
          </p:nvPr>
        </p:nvSpPr>
        <p:spPr/>
        <p:txBody>
          <a:bodyPr/>
          <a:lstStyle/>
          <a:p>
            <a:fld id="{53CB5F7B-7C15-41FD-9488-0FCC5C0A130E}" type="slidenum">
              <a:rPr lang="en-US" noProof="0"/>
              <a:pPr/>
              <a:t>‹#›</a:t>
            </a:fld>
            <a:endParaRPr lang="en-US" noProof="0"/>
          </a:p>
        </p:txBody>
      </p:sp>
      <p:sp>
        <p:nvSpPr>
          <p:cNvPr id="78" name="Instructional Text"/>
          <p:cNvSpPr/>
          <p:nvPr/>
        </p:nvSpPr>
        <p:spPr>
          <a:xfrm>
            <a:off x="12395200" y="-26670"/>
            <a:ext cx="1524000" cy="6858000"/>
          </a:xfrm>
          <a:prstGeom prst="roundRect">
            <a:avLst>
              <a:gd name="adj" fmla="val 6795"/>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1200"/>
              </a:spcBef>
            </a:pPr>
            <a:r>
              <a:rPr lang="en-US" sz="1100" b="1" i="1" baseline="0" noProof="0">
                <a:solidFill>
                  <a:srgbClr val="FFFFFF"/>
                </a:solidFill>
                <a:latin typeface="Calibri" pitchFamily="34" charset="0"/>
                <a:cs typeface="Calibri" pitchFamily="34" charset="0"/>
              </a:rPr>
              <a:t>Note: </a:t>
            </a:r>
          </a:p>
          <a:p>
            <a:pPr>
              <a:spcBef>
                <a:spcPts val="1200"/>
              </a:spcBef>
            </a:pPr>
            <a:r>
              <a:rPr lang="en-US" sz="1100" b="1" i="1" baseline="0" noProof="0">
                <a:solidFill>
                  <a:srgbClr val="FFFFFF"/>
                </a:solidFill>
                <a:latin typeface="Calibri" pitchFamily="34" charset="0"/>
                <a:cs typeface="Calibri" pitchFamily="34" charset="0"/>
              </a:rPr>
              <a:t>You can print this template to use as a wall calendar.</a:t>
            </a:r>
            <a:r>
              <a:rPr lang="en-US" sz="1100" b="1" i="1" noProof="0">
                <a:solidFill>
                  <a:srgbClr val="FFFFFF"/>
                </a:solidFill>
                <a:latin typeface="Calibri" pitchFamily="34" charset="0"/>
                <a:cs typeface="Calibri" pitchFamily="34" charset="0"/>
              </a:rPr>
              <a:t> You can also copy the slide for any month to add to your own presentation.</a:t>
            </a:r>
          </a:p>
        </p:txBody>
      </p:sp>
    </p:spTree>
    <p:extLst>
      <p:ext uri="{BB962C8B-B14F-4D97-AF65-F5344CB8AC3E}">
        <p14:creationId xmlns:p14="http://schemas.microsoft.com/office/powerpoint/2010/main" val="187330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ebruar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F4DF8F-C7D5-4280-8337-0D90ABAD4DC2}"/>
              </a:ext>
            </a:extLst>
          </p:cNvPr>
          <p:cNvSpPr>
            <a:spLocks noGrp="1"/>
          </p:cNvSpPr>
          <p:nvPr>
            <p:ph type="title" hasCustomPrompt="1"/>
          </p:nvPr>
        </p:nvSpPr>
        <p:spPr/>
        <p:txBody>
          <a:bodyPr/>
          <a:lstStyle>
            <a:lvl1pPr>
              <a:defRPr/>
            </a:lvl1pPr>
          </a:lstStyle>
          <a:p>
            <a:r>
              <a:rPr lang="en-US" noProof="0"/>
              <a:t>february</a:t>
            </a:r>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p>
            <a:pPr lvl="0"/>
            <a:r>
              <a:rPr lang="en-US" sz="1400" noProof="0">
                <a:solidFill>
                  <a:schemeClr val="bg1">
                    <a:lumMod val="85000"/>
                  </a:schemeClr>
                </a:solidFill>
                <a:effectLst/>
              </a:rPr>
              <a:t>30 January</a:t>
            </a:r>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defPPr>
              <a:defRPr lang="en-US"/>
            </a:defPPr>
            <a:lvl1pPr lvl="0">
              <a:defRPr sz="1400">
                <a:solidFill>
                  <a:schemeClr val="bg1">
                    <a:lumMod val="85000"/>
                  </a:schemeClr>
                </a:solidFill>
                <a:effectLst/>
              </a:defRPr>
            </a:lvl1pPr>
          </a:lstStyle>
          <a:p>
            <a:pPr lvl="0"/>
            <a:r>
              <a:rPr lang="en-US" sz="1400" noProof="0"/>
              <a:t>31</a:t>
            </a:r>
          </a:p>
        </p:txBody>
      </p:sp>
      <p:sp>
        <p:nvSpPr>
          <p:cNvPr id="1794" name="TextBox 1793"/>
          <p:cNvSpPr txBox="1"/>
          <p:nvPr/>
        </p:nvSpPr>
        <p:spPr>
          <a:xfrm>
            <a:off x="4256692"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noProof="0">
                <a:effectLst>
                  <a:outerShdw blurRad="38100" dist="38100" dir="2700000" algn="tl">
                    <a:srgbClr val="000000">
                      <a:alpha val="43137"/>
                    </a:srgbClr>
                  </a:outerShdw>
                </a:effectLst>
              </a:rPr>
              <a:t>1 February</a:t>
            </a:r>
          </a:p>
        </p:txBody>
      </p:sp>
      <p:sp>
        <p:nvSpPr>
          <p:cNvPr id="1795" name="TextBox 1794"/>
          <p:cNvSpPr txBox="1"/>
          <p:nvPr userDrawn="1"/>
        </p:nvSpPr>
        <p:spPr>
          <a:xfrm>
            <a:off x="6095999"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noProof="0"/>
              <a:t>2</a:t>
            </a:r>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noProof="0"/>
              <a:t>3</a:t>
            </a:r>
          </a:p>
        </p:txBody>
      </p:sp>
      <p:sp>
        <p:nvSpPr>
          <p:cNvPr id="1797" name="TextBox 1796"/>
          <p:cNvSpPr txBox="1"/>
          <p:nvPr userDrawn="1"/>
        </p:nvSpPr>
        <p:spPr>
          <a:xfrm>
            <a:off x="9825567"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noProof="0"/>
              <a:t>4/5</a:t>
            </a:r>
          </a:p>
        </p:txBody>
      </p:sp>
      <p:sp>
        <p:nvSpPr>
          <p:cNvPr id="1798" name="TextBox 1797"/>
          <p:cNvSpPr txBox="1"/>
          <p:nvPr/>
        </p:nvSpPr>
        <p:spPr>
          <a:xfrm>
            <a:off x="546548" y="2002536"/>
            <a:ext cx="1828800" cy="384048"/>
          </a:xfrm>
          <a:prstGeom prst="rect">
            <a:avLst/>
          </a:prstGeom>
          <a:noFill/>
        </p:spPr>
        <p:txBody>
          <a:bodyPr wrap="square" tIns="0" bIns="0" rtlCol="0" anchor="ctr">
            <a:noAutofit/>
          </a:bodyPr>
          <a:lstStyle/>
          <a:p>
            <a:pPr algn="l"/>
            <a:r>
              <a:rPr lang="en-US" sz="1300" b="0" noProof="0">
                <a:solidFill>
                  <a:schemeClr val="tx1"/>
                </a:solidFill>
              </a:rPr>
              <a:t>6</a:t>
            </a:r>
          </a:p>
        </p:txBody>
      </p:sp>
      <p:sp>
        <p:nvSpPr>
          <p:cNvPr id="1799" name="TextBox 1798"/>
          <p:cNvSpPr txBox="1"/>
          <p:nvPr/>
        </p:nvSpPr>
        <p:spPr>
          <a:xfrm>
            <a:off x="2382341" y="2002536"/>
            <a:ext cx="1828800" cy="384048"/>
          </a:xfrm>
          <a:prstGeom prst="rect">
            <a:avLst/>
          </a:prstGeom>
          <a:noFill/>
        </p:spPr>
        <p:txBody>
          <a:bodyPr wrap="square" tIns="0" bIns="0" rtlCol="0" anchor="ctr">
            <a:noAutofit/>
          </a:bodyPr>
          <a:lstStyle/>
          <a:p>
            <a:pPr algn="l"/>
            <a:r>
              <a:rPr lang="en-US" sz="1300" b="0" noProof="0">
                <a:solidFill>
                  <a:schemeClr val="tx1"/>
                </a:solidFill>
              </a:rPr>
              <a:t>7</a:t>
            </a: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noProof="0">
                <a:solidFill>
                  <a:schemeClr val="tx1"/>
                </a:solidFill>
              </a:rPr>
              <a:t>8</a:t>
            </a:r>
          </a:p>
        </p:txBody>
      </p:sp>
      <p:sp>
        <p:nvSpPr>
          <p:cNvPr id="1801" name="TextBox 1800"/>
          <p:cNvSpPr txBox="1"/>
          <p:nvPr/>
        </p:nvSpPr>
        <p:spPr>
          <a:xfrm>
            <a:off x="6095999" y="2002536"/>
            <a:ext cx="1828800" cy="384048"/>
          </a:xfrm>
          <a:prstGeom prst="rect">
            <a:avLst/>
          </a:prstGeom>
          <a:noFill/>
        </p:spPr>
        <p:txBody>
          <a:bodyPr wrap="square" tIns="0" bIns="0" rtlCol="0" anchor="ctr">
            <a:noAutofit/>
          </a:bodyPr>
          <a:lstStyle/>
          <a:p>
            <a:pPr algn="l"/>
            <a:r>
              <a:rPr lang="en-US" sz="1300" b="0" noProof="0">
                <a:solidFill>
                  <a:schemeClr val="tx1"/>
                </a:solidFill>
              </a:rPr>
              <a:t>9</a:t>
            </a:r>
          </a:p>
        </p:txBody>
      </p:sp>
      <p:sp>
        <p:nvSpPr>
          <p:cNvPr id="1802" name="TextBox 1801"/>
          <p:cNvSpPr txBox="1"/>
          <p:nvPr userDrawn="1"/>
        </p:nvSpPr>
        <p:spPr>
          <a:xfrm>
            <a:off x="7963336" y="2002536"/>
            <a:ext cx="1828800" cy="384048"/>
          </a:xfrm>
          <a:prstGeom prst="rect">
            <a:avLst/>
          </a:prstGeom>
          <a:noFill/>
        </p:spPr>
        <p:txBody>
          <a:bodyPr wrap="square" tIns="0" bIns="0" rtlCol="0" anchor="ctr">
            <a:noAutofit/>
          </a:bodyPr>
          <a:lstStyle/>
          <a:p>
            <a:pPr algn="l"/>
            <a:r>
              <a:rPr lang="en-US" sz="1300" b="0" noProof="0">
                <a:solidFill>
                  <a:schemeClr val="tx1"/>
                </a:solidFill>
              </a:rPr>
              <a:t>10</a:t>
            </a:r>
          </a:p>
        </p:txBody>
      </p:sp>
      <p:sp>
        <p:nvSpPr>
          <p:cNvPr id="1803" name="TextBox 1802"/>
          <p:cNvSpPr txBox="1"/>
          <p:nvPr/>
        </p:nvSpPr>
        <p:spPr>
          <a:xfrm>
            <a:off x="9825567" y="2002536"/>
            <a:ext cx="1828800" cy="384048"/>
          </a:xfrm>
          <a:prstGeom prst="rect">
            <a:avLst/>
          </a:prstGeom>
          <a:noFill/>
        </p:spPr>
        <p:txBody>
          <a:bodyPr wrap="square" tIns="0" bIns="0" rtlCol="0" anchor="ctr">
            <a:noAutofit/>
          </a:bodyPr>
          <a:lstStyle/>
          <a:p>
            <a:pPr algn="l"/>
            <a:r>
              <a:rPr lang="en-US" sz="1300" b="0" noProof="0">
                <a:solidFill>
                  <a:schemeClr val="tx1"/>
                </a:solidFill>
              </a:rPr>
              <a:t>11/12</a:t>
            </a: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noProof="0">
                <a:solidFill>
                  <a:schemeClr val="tx1"/>
                </a:solidFill>
              </a:rPr>
              <a:t>13</a:t>
            </a:r>
          </a:p>
        </p:txBody>
      </p:sp>
      <p:sp>
        <p:nvSpPr>
          <p:cNvPr id="1805" name="TextBox 1804"/>
          <p:cNvSpPr txBox="1"/>
          <p:nvPr/>
        </p:nvSpPr>
        <p:spPr>
          <a:xfrm>
            <a:off x="2382341" y="2916936"/>
            <a:ext cx="1828800" cy="384048"/>
          </a:xfrm>
          <a:prstGeom prst="rect">
            <a:avLst/>
          </a:prstGeom>
          <a:noFill/>
        </p:spPr>
        <p:txBody>
          <a:bodyPr wrap="square" tIns="0" bIns="0" rtlCol="0" anchor="ctr">
            <a:noAutofit/>
          </a:bodyPr>
          <a:lstStyle/>
          <a:p>
            <a:pPr algn="l"/>
            <a:r>
              <a:rPr lang="en-US" sz="1300" b="0" noProof="0">
                <a:solidFill>
                  <a:schemeClr val="tx1"/>
                </a:solidFill>
              </a:rPr>
              <a:t>14</a:t>
            </a: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noProof="0">
                <a:solidFill>
                  <a:schemeClr val="tx1"/>
                </a:solidFill>
              </a:rPr>
              <a:t>15</a:t>
            </a:r>
          </a:p>
        </p:txBody>
      </p:sp>
      <p:sp>
        <p:nvSpPr>
          <p:cNvPr id="1807" name="TextBox 1806"/>
          <p:cNvSpPr txBox="1"/>
          <p:nvPr/>
        </p:nvSpPr>
        <p:spPr>
          <a:xfrm>
            <a:off x="6095999" y="2916936"/>
            <a:ext cx="1828800" cy="384048"/>
          </a:xfrm>
          <a:prstGeom prst="rect">
            <a:avLst/>
          </a:prstGeom>
          <a:noFill/>
        </p:spPr>
        <p:txBody>
          <a:bodyPr wrap="square" tIns="0" bIns="0" rtlCol="0" anchor="ctr">
            <a:noAutofit/>
          </a:bodyPr>
          <a:lstStyle/>
          <a:p>
            <a:pPr algn="l"/>
            <a:r>
              <a:rPr lang="en-US" sz="1300" b="0" noProof="0">
                <a:solidFill>
                  <a:schemeClr val="tx1"/>
                </a:solidFill>
              </a:rPr>
              <a:t>16</a:t>
            </a: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noProof="0">
                <a:solidFill>
                  <a:schemeClr val="tx1"/>
                </a:solidFill>
              </a:rPr>
              <a:t>17</a:t>
            </a: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noProof="0">
                <a:solidFill>
                  <a:schemeClr val="tx1"/>
                </a:solidFill>
              </a:rPr>
              <a:t>18/19</a:t>
            </a: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noProof="0">
                <a:solidFill>
                  <a:schemeClr val="tx1"/>
                </a:solidFill>
              </a:rPr>
              <a:t>20</a:t>
            </a: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noProof="0">
                <a:solidFill>
                  <a:schemeClr val="tx1"/>
                </a:solidFill>
              </a:rPr>
              <a:t>21</a:t>
            </a:r>
          </a:p>
        </p:txBody>
      </p:sp>
      <p:sp>
        <p:nvSpPr>
          <p:cNvPr id="1812" name="TextBox 1811"/>
          <p:cNvSpPr txBox="1"/>
          <p:nvPr/>
        </p:nvSpPr>
        <p:spPr>
          <a:xfrm>
            <a:off x="4256692" y="3831336"/>
            <a:ext cx="1828800" cy="384048"/>
          </a:xfrm>
          <a:prstGeom prst="rect">
            <a:avLst/>
          </a:prstGeom>
          <a:noFill/>
        </p:spPr>
        <p:txBody>
          <a:bodyPr wrap="square" tIns="0" bIns="0" rtlCol="0" anchor="ctr">
            <a:noAutofit/>
          </a:bodyPr>
          <a:lstStyle/>
          <a:p>
            <a:pPr algn="l"/>
            <a:r>
              <a:rPr lang="en-US" sz="1300" b="0" noProof="0">
                <a:solidFill>
                  <a:schemeClr val="tx1"/>
                </a:solidFill>
              </a:rPr>
              <a:t>22</a:t>
            </a: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noProof="0">
                <a:solidFill>
                  <a:schemeClr val="tx1"/>
                </a:solidFill>
              </a:rPr>
              <a:t>23</a:t>
            </a: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noProof="0">
                <a:solidFill>
                  <a:schemeClr val="tx1"/>
                </a:solidFill>
              </a:rPr>
              <a:t>24</a:t>
            </a: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noProof="0">
                <a:solidFill>
                  <a:schemeClr val="tx1"/>
                </a:solidFill>
              </a:rPr>
              <a:t>25/26</a:t>
            </a: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1300" noProof="0">
                <a:solidFill>
                  <a:schemeClr val="tx1"/>
                </a:solidFill>
              </a:rPr>
              <a:t>27</a:t>
            </a: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defPPr>
              <a:defRPr lang="en-US"/>
            </a:defPPr>
            <a:lvl1pPr lvl="0">
              <a:defRPr sz="1300" b="0"/>
            </a:lvl1pPr>
          </a:lstStyle>
          <a:p>
            <a:pPr lvl="0"/>
            <a:r>
              <a:rPr lang="en-US" sz="1300" noProof="0"/>
              <a:t>28</a:t>
            </a:r>
          </a:p>
        </p:txBody>
      </p:sp>
      <p:sp>
        <p:nvSpPr>
          <p:cNvPr id="1818" name="TextBox 1817"/>
          <p:cNvSpPr txBox="1"/>
          <p:nvPr/>
        </p:nvSpPr>
        <p:spPr>
          <a:xfrm>
            <a:off x="4256692" y="4745736"/>
            <a:ext cx="1828800" cy="357772"/>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noProof="0"/>
              <a:t>1 March</a:t>
            </a:r>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noProof="0"/>
              <a:t>2</a:t>
            </a:r>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noProof="0"/>
              <a:t>3</a:t>
            </a:r>
          </a:p>
        </p:txBody>
      </p:sp>
      <p:sp>
        <p:nvSpPr>
          <p:cNvPr id="1821" name="TextBox 1820"/>
          <p:cNvSpPr txBox="1"/>
          <p:nvPr/>
        </p:nvSpPr>
        <p:spPr>
          <a:xfrm>
            <a:off x="9825567" y="4745736"/>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noProof="0"/>
              <a:t>4/5</a:t>
            </a:r>
          </a:p>
        </p:txBody>
      </p:sp>
      <p:sp>
        <p:nvSpPr>
          <p:cNvPr id="69" name="TextBox 68"/>
          <p:cNvSpPr txBox="1"/>
          <p:nvPr/>
        </p:nvSpPr>
        <p:spPr>
          <a:xfrm>
            <a:off x="546548" y="5669280"/>
            <a:ext cx="1828800" cy="384048"/>
          </a:xfrm>
          <a:prstGeom prst="rect">
            <a:avLst/>
          </a:prstGeom>
          <a:noFill/>
        </p:spPr>
        <p:txBody>
          <a:bodyPr wrap="square" tIns="0" bIns="0" rtlCol="0" anchor="ctr">
            <a:noAutofit/>
          </a:bodyPr>
          <a:lstStyle/>
          <a:p>
            <a:pPr algn="l"/>
            <a:r>
              <a:rPr lang="en-US" sz="1300" b="0" noProof="0">
                <a:solidFill>
                  <a:schemeClr val="bg2">
                    <a:lumMod val="90000"/>
                  </a:schemeClr>
                </a:solidFill>
              </a:rPr>
              <a:t>6</a:t>
            </a:r>
          </a:p>
        </p:txBody>
      </p:sp>
      <p:sp>
        <p:nvSpPr>
          <p:cNvPr id="70" name="TextBox 69"/>
          <p:cNvSpPr txBox="1"/>
          <p:nvPr/>
        </p:nvSpPr>
        <p:spPr>
          <a:xfrm>
            <a:off x="2382341" y="5669280"/>
            <a:ext cx="1828800" cy="384048"/>
          </a:xfrm>
          <a:prstGeom prst="rect">
            <a:avLst/>
          </a:prstGeom>
          <a:noFill/>
        </p:spPr>
        <p:txBody>
          <a:bodyPr wrap="square" tIns="0" bIns="0" rtlCol="0" anchor="ctr">
            <a:noAutofit/>
          </a:bodyPr>
          <a:lstStyle/>
          <a:p>
            <a:pPr algn="l"/>
            <a:r>
              <a:rPr lang="en-US" sz="1300" b="0" noProof="0">
                <a:solidFill>
                  <a:schemeClr val="bg2">
                    <a:lumMod val="90000"/>
                  </a:schemeClr>
                </a:solidFill>
              </a:rPr>
              <a:t>7</a:t>
            </a:r>
          </a:p>
        </p:txBody>
      </p:sp>
      <p:sp>
        <p:nvSpPr>
          <p:cNvPr id="71" name="TextBox 70"/>
          <p:cNvSpPr txBox="1"/>
          <p:nvPr/>
        </p:nvSpPr>
        <p:spPr>
          <a:xfrm>
            <a:off x="4256693" y="5669280"/>
            <a:ext cx="1828800" cy="384048"/>
          </a:xfrm>
          <a:prstGeom prst="rect">
            <a:avLst/>
          </a:prstGeom>
          <a:noFill/>
        </p:spPr>
        <p:txBody>
          <a:bodyPr wrap="square" tIns="0" bIns="0" rtlCol="0" anchor="ctr">
            <a:noAutofit/>
          </a:bodyPr>
          <a:lstStyle/>
          <a:p>
            <a:pPr algn="l"/>
            <a:r>
              <a:rPr lang="en-US" sz="1300" b="0" noProof="0" dirty="0">
                <a:solidFill>
                  <a:schemeClr val="bg2">
                    <a:lumMod val="90000"/>
                  </a:schemeClr>
                </a:solidFill>
              </a:rPr>
              <a:t>8</a:t>
            </a:r>
          </a:p>
        </p:txBody>
      </p:sp>
      <p:sp>
        <p:nvSpPr>
          <p:cNvPr id="72" name="TextBox 71"/>
          <p:cNvSpPr txBox="1"/>
          <p:nvPr/>
        </p:nvSpPr>
        <p:spPr>
          <a:xfrm>
            <a:off x="6095999" y="5669280"/>
            <a:ext cx="1828800" cy="384048"/>
          </a:xfrm>
          <a:prstGeom prst="rect">
            <a:avLst/>
          </a:prstGeom>
          <a:noFill/>
        </p:spPr>
        <p:txBody>
          <a:bodyPr wrap="square" tIns="0" bIns="0" rtlCol="0" anchor="ctr">
            <a:noAutofit/>
          </a:bodyPr>
          <a:lstStyle/>
          <a:p>
            <a:pPr algn="l"/>
            <a:r>
              <a:rPr lang="en-US" sz="1300" b="0" noProof="0" dirty="0">
                <a:solidFill>
                  <a:schemeClr val="bg2">
                    <a:lumMod val="90000"/>
                  </a:schemeClr>
                </a:solidFill>
              </a:rPr>
              <a:t>9</a:t>
            </a:r>
          </a:p>
        </p:txBody>
      </p:sp>
      <p:sp>
        <p:nvSpPr>
          <p:cNvPr id="73" name="TextBox 72"/>
          <p:cNvSpPr txBox="1"/>
          <p:nvPr/>
        </p:nvSpPr>
        <p:spPr>
          <a:xfrm>
            <a:off x="7963336" y="5669280"/>
            <a:ext cx="1828800" cy="384048"/>
          </a:xfrm>
          <a:prstGeom prst="rect">
            <a:avLst/>
          </a:prstGeom>
          <a:noFill/>
        </p:spPr>
        <p:txBody>
          <a:bodyPr wrap="square" tIns="0" bIns="0" rtlCol="0" anchor="ctr">
            <a:noAutofit/>
          </a:bodyPr>
          <a:lstStyle/>
          <a:p>
            <a:pPr algn="l"/>
            <a:r>
              <a:rPr lang="en-US" sz="1300" b="0" noProof="0">
                <a:solidFill>
                  <a:schemeClr val="bg2">
                    <a:lumMod val="90000"/>
                  </a:schemeClr>
                </a:solidFill>
              </a:rPr>
              <a:t>10</a:t>
            </a:r>
          </a:p>
        </p:txBody>
      </p:sp>
      <p:sp>
        <p:nvSpPr>
          <p:cNvPr id="74" name="TextBox 73"/>
          <p:cNvSpPr txBox="1"/>
          <p:nvPr/>
        </p:nvSpPr>
        <p:spPr>
          <a:xfrm>
            <a:off x="9825567" y="5669280"/>
            <a:ext cx="1828800" cy="384048"/>
          </a:xfrm>
          <a:prstGeom prst="rect">
            <a:avLst/>
          </a:prstGeom>
          <a:noFill/>
        </p:spPr>
        <p:txBody>
          <a:bodyPr wrap="square" tIns="0" bIns="0" rtlCol="0" anchor="ctr">
            <a:noAutofit/>
          </a:bodyPr>
          <a:lstStyle/>
          <a:p>
            <a:pPr algn="l"/>
            <a:r>
              <a:rPr lang="en-US" sz="1300" b="0" noProof="0">
                <a:solidFill>
                  <a:schemeClr val="bg2">
                    <a:lumMod val="90000"/>
                  </a:schemeClr>
                </a:solidFill>
              </a:rPr>
              <a:t>11/12</a:t>
            </a:r>
          </a:p>
        </p:txBody>
      </p:sp>
      <p:sp>
        <p:nvSpPr>
          <p:cNvPr id="34"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0" name="Text Placeholder 2"/>
          <p:cNvSpPr>
            <a:spLocks noGrp="1"/>
          </p:cNvSpPr>
          <p:nvPr>
            <p:ph type="body" sz="quarter" idx="17" hasCustomPrompt="1"/>
          </p:nvPr>
        </p:nvSpPr>
        <p:spPr>
          <a:xfrm>
            <a:off x="2377440"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6"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2" name="Text Placeholder 2"/>
          <p:cNvSpPr>
            <a:spLocks noGrp="1"/>
          </p:cNvSpPr>
          <p:nvPr>
            <p:ph type="body" sz="quarter" idx="29" hasCustomPrompt="1"/>
          </p:nvPr>
        </p:nvSpPr>
        <p:spPr>
          <a:xfrm>
            <a:off x="611057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8" name="Text Placeholder 2"/>
          <p:cNvSpPr>
            <a:spLocks noGrp="1"/>
          </p:cNvSpPr>
          <p:nvPr>
            <p:ph type="body" sz="quarter" idx="35" hasCustomPrompt="1"/>
          </p:nvPr>
        </p:nvSpPr>
        <p:spPr>
          <a:xfrm>
            <a:off x="7968068"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4" name="Text Placeholder 2"/>
          <p:cNvSpPr>
            <a:spLocks noGrp="1"/>
          </p:cNvSpPr>
          <p:nvPr>
            <p:ph type="body" sz="quarter" idx="41" hasCustomPrompt="1"/>
          </p:nvPr>
        </p:nvSpPr>
        <p:spPr>
          <a:xfrm>
            <a:off x="9838944"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33"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39" name="Text Placeholder 2"/>
          <p:cNvSpPr>
            <a:spLocks noGrp="1"/>
          </p:cNvSpPr>
          <p:nvPr>
            <p:ph type="body" sz="quarter" idx="16" hasCustomPrompt="1"/>
          </p:nvPr>
        </p:nvSpPr>
        <p:spPr>
          <a:xfrm>
            <a:off x="2377440"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5"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1" name="Text Placeholder 2"/>
          <p:cNvSpPr>
            <a:spLocks noGrp="1"/>
          </p:cNvSpPr>
          <p:nvPr>
            <p:ph type="body" sz="quarter" idx="28" hasCustomPrompt="1"/>
          </p:nvPr>
        </p:nvSpPr>
        <p:spPr>
          <a:xfrm>
            <a:off x="611057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7" name="Text Placeholder 2"/>
          <p:cNvSpPr>
            <a:spLocks noGrp="1"/>
          </p:cNvSpPr>
          <p:nvPr>
            <p:ph type="body" sz="quarter" idx="34" hasCustomPrompt="1"/>
          </p:nvPr>
        </p:nvSpPr>
        <p:spPr>
          <a:xfrm>
            <a:off x="7968068"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3" name="Text Placeholder 2"/>
          <p:cNvSpPr>
            <a:spLocks noGrp="1"/>
          </p:cNvSpPr>
          <p:nvPr>
            <p:ph type="body" sz="quarter" idx="40" hasCustomPrompt="1"/>
          </p:nvPr>
        </p:nvSpPr>
        <p:spPr>
          <a:xfrm>
            <a:off x="9838944"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35"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1" name="Text Placeholder 2"/>
          <p:cNvSpPr>
            <a:spLocks noGrp="1"/>
          </p:cNvSpPr>
          <p:nvPr>
            <p:ph type="body" sz="quarter" idx="18" hasCustomPrompt="1"/>
          </p:nvPr>
        </p:nvSpPr>
        <p:spPr>
          <a:xfrm>
            <a:off x="2377440"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7"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3" name="Text Placeholder 2"/>
          <p:cNvSpPr>
            <a:spLocks noGrp="1"/>
          </p:cNvSpPr>
          <p:nvPr>
            <p:ph type="body" sz="quarter" idx="30" hasCustomPrompt="1"/>
          </p:nvPr>
        </p:nvSpPr>
        <p:spPr>
          <a:xfrm>
            <a:off x="611057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9" name="Text Placeholder 2"/>
          <p:cNvSpPr>
            <a:spLocks noGrp="1"/>
          </p:cNvSpPr>
          <p:nvPr>
            <p:ph type="body" sz="quarter" idx="36" hasCustomPrompt="1"/>
          </p:nvPr>
        </p:nvSpPr>
        <p:spPr>
          <a:xfrm>
            <a:off x="7968068"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5" name="Text Placeholder 2"/>
          <p:cNvSpPr>
            <a:spLocks noGrp="1"/>
          </p:cNvSpPr>
          <p:nvPr>
            <p:ph type="body" sz="quarter" idx="42" hasCustomPrompt="1"/>
          </p:nvPr>
        </p:nvSpPr>
        <p:spPr>
          <a:xfrm>
            <a:off x="9838944"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36"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2" name="Text Placeholder 2"/>
          <p:cNvSpPr>
            <a:spLocks noGrp="1"/>
          </p:cNvSpPr>
          <p:nvPr>
            <p:ph type="body" sz="quarter" idx="19" hasCustomPrompt="1"/>
          </p:nvPr>
        </p:nvSpPr>
        <p:spPr>
          <a:xfrm>
            <a:off x="2377440"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8"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4" name="Text Placeholder 2"/>
          <p:cNvSpPr>
            <a:spLocks noGrp="1"/>
          </p:cNvSpPr>
          <p:nvPr>
            <p:ph type="body" sz="quarter" idx="31" hasCustomPrompt="1"/>
          </p:nvPr>
        </p:nvSpPr>
        <p:spPr>
          <a:xfrm>
            <a:off x="611057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0" name="Text Placeholder 2"/>
          <p:cNvSpPr>
            <a:spLocks noGrp="1"/>
          </p:cNvSpPr>
          <p:nvPr>
            <p:ph type="body" sz="quarter" idx="37" hasCustomPrompt="1"/>
          </p:nvPr>
        </p:nvSpPr>
        <p:spPr>
          <a:xfrm>
            <a:off x="7968068"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6" name="Text Placeholder 2"/>
          <p:cNvSpPr>
            <a:spLocks noGrp="1"/>
          </p:cNvSpPr>
          <p:nvPr>
            <p:ph type="body" sz="quarter" idx="43" hasCustomPrompt="1"/>
          </p:nvPr>
        </p:nvSpPr>
        <p:spPr>
          <a:xfrm>
            <a:off x="9838944"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37"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3" name="Text Placeholder 2"/>
          <p:cNvSpPr>
            <a:spLocks noGrp="1"/>
          </p:cNvSpPr>
          <p:nvPr>
            <p:ph type="body" sz="quarter" idx="20" hasCustomPrompt="1"/>
          </p:nvPr>
        </p:nvSpPr>
        <p:spPr>
          <a:xfrm>
            <a:off x="2377440"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9"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5" name="Text Placeholder 2"/>
          <p:cNvSpPr>
            <a:spLocks noGrp="1"/>
          </p:cNvSpPr>
          <p:nvPr>
            <p:ph type="body" sz="quarter" idx="32" hasCustomPrompt="1"/>
          </p:nvPr>
        </p:nvSpPr>
        <p:spPr>
          <a:xfrm>
            <a:off x="611057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1" name="Text Placeholder 2"/>
          <p:cNvSpPr>
            <a:spLocks noGrp="1"/>
          </p:cNvSpPr>
          <p:nvPr>
            <p:ph type="body" sz="quarter" idx="38" hasCustomPrompt="1"/>
          </p:nvPr>
        </p:nvSpPr>
        <p:spPr>
          <a:xfrm>
            <a:off x="7968068"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7" name="Text Placeholder 2"/>
          <p:cNvSpPr>
            <a:spLocks noGrp="1"/>
          </p:cNvSpPr>
          <p:nvPr>
            <p:ph type="body" sz="quarter" idx="44" hasCustomPrompt="1"/>
          </p:nvPr>
        </p:nvSpPr>
        <p:spPr>
          <a:xfrm>
            <a:off x="9838944"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38"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4" name="Text Placeholder 2"/>
          <p:cNvSpPr>
            <a:spLocks noGrp="1"/>
          </p:cNvSpPr>
          <p:nvPr>
            <p:ph type="body" sz="quarter" idx="21" hasCustomPrompt="1"/>
          </p:nvPr>
        </p:nvSpPr>
        <p:spPr>
          <a:xfrm>
            <a:off x="2377440"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0"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6" name="Text Placeholder 2"/>
          <p:cNvSpPr>
            <a:spLocks noGrp="1"/>
          </p:cNvSpPr>
          <p:nvPr>
            <p:ph type="body" sz="quarter" idx="33" hasCustomPrompt="1"/>
          </p:nvPr>
        </p:nvSpPr>
        <p:spPr>
          <a:xfrm>
            <a:off x="611057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2" name="Text Placeholder 2"/>
          <p:cNvSpPr>
            <a:spLocks noGrp="1"/>
          </p:cNvSpPr>
          <p:nvPr>
            <p:ph type="body" sz="quarter" idx="39" hasCustomPrompt="1"/>
          </p:nvPr>
        </p:nvSpPr>
        <p:spPr>
          <a:xfrm>
            <a:off x="7968068"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8" name="Text Placeholder 2"/>
          <p:cNvSpPr>
            <a:spLocks noGrp="1"/>
          </p:cNvSpPr>
          <p:nvPr>
            <p:ph type="body" sz="quarter" idx="45" hasCustomPrompt="1"/>
          </p:nvPr>
        </p:nvSpPr>
        <p:spPr>
          <a:xfrm>
            <a:off x="9838944"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2" name="Date Placeholder 1"/>
          <p:cNvSpPr>
            <a:spLocks noGrp="1"/>
          </p:cNvSpPr>
          <p:nvPr>
            <p:ph type="dt" sz="half" idx="46"/>
          </p:nvPr>
        </p:nvSpPr>
        <p:spPr/>
        <p:txBody>
          <a:bodyPr/>
          <a:lstStyle/>
          <a:p>
            <a:fld id="{AEC93A36-1BCE-4989-A484-BB2F32BA08F5}" type="datetimeFigureOut">
              <a:rPr lang="en-US" noProof="0"/>
              <a:pPr/>
              <a:t>11/30/2023</a:t>
            </a:fld>
            <a:endParaRPr lang="en-US" noProof="0"/>
          </a:p>
        </p:txBody>
      </p:sp>
      <p:sp>
        <p:nvSpPr>
          <p:cNvPr id="3" name="Footer Placeholder 2"/>
          <p:cNvSpPr>
            <a:spLocks noGrp="1"/>
          </p:cNvSpPr>
          <p:nvPr>
            <p:ph type="ftr" sz="quarter" idx="47"/>
          </p:nvPr>
        </p:nvSpPr>
        <p:spPr/>
        <p:txBody>
          <a:bodyPr/>
          <a:lstStyle/>
          <a:p>
            <a:endParaRPr lang="en-US" noProof="0"/>
          </a:p>
        </p:txBody>
      </p:sp>
      <p:sp>
        <p:nvSpPr>
          <p:cNvPr id="4" name="Slide Number Placeholder 3"/>
          <p:cNvSpPr>
            <a:spLocks noGrp="1"/>
          </p:cNvSpPr>
          <p:nvPr>
            <p:ph type="sldNum" sz="quarter" idx="48"/>
          </p:nvPr>
        </p:nvSpPr>
        <p:spPr/>
        <p:txBody>
          <a:bodyPr/>
          <a:lstStyle/>
          <a:p>
            <a:fld id="{53CB5F7B-7C15-41FD-9488-0FCC5C0A130E}" type="slidenum">
              <a:rPr lang="en-US" noProof="0"/>
              <a:pPr/>
              <a:t>‹#›</a:t>
            </a:fld>
            <a:endParaRPr lang="en-US" noProof="0"/>
          </a:p>
        </p:txBody>
      </p:sp>
    </p:spTree>
    <p:extLst>
      <p:ext uri="{BB962C8B-B14F-4D97-AF65-F5344CB8AC3E}">
        <p14:creationId xmlns:p14="http://schemas.microsoft.com/office/powerpoint/2010/main" val="177007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rch">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033804-0045-460D-8E5D-65E8778CE7FE}"/>
              </a:ext>
            </a:extLst>
          </p:cNvPr>
          <p:cNvSpPr>
            <a:spLocks noGrp="1"/>
          </p:cNvSpPr>
          <p:nvPr>
            <p:ph type="title" hasCustomPrompt="1"/>
          </p:nvPr>
        </p:nvSpPr>
        <p:spPr/>
        <p:txBody>
          <a:bodyPr/>
          <a:lstStyle>
            <a:lvl1pPr>
              <a:defRPr/>
            </a:lvl1pPr>
          </a:lstStyle>
          <a:p>
            <a:r>
              <a:rPr lang="en-US" dirty="0"/>
              <a:t>march</a:t>
            </a:r>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p>
            <a:pPr lvl="0"/>
            <a:r>
              <a:rPr lang="en-US" sz="1400" dirty="0">
                <a:solidFill>
                  <a:schemeClr val="bg1">
                    <a:lumMod val="85000"/>
                  </a:schemeClr>
                </a:solidFill>
                <a:effectLst/>
              </a:rPr>
              <a:t>27 February</a:t>
            </a:r>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defPPr>
              <a:defRPr lang="en-US"/>
            </a:defPPr>
            <a:lvl1pPr lvl="0">
              <a:defRPr sz="1400">
                <a:solidFill>
                  <a:schemeClr val="bg1">
                    <a:lumMod val="85000"/>
                  </a:schemeClr>
                </a:solidFill>
                <a:effectLst/>
              </a:defRPr>
            </a:lvl1pPr>
          </a:lstStyle>
          <a:p>
            <a:pPr lvl="0"/>
            <a:r>
              <a:rPr lang="en-US" sz="1400" dirty="0"/>
              <a:t>28</a:t>
            </a:r>
            <a:endParaRPr sz="1400" dirty="0"/>
          </a:p>
        </p:txBody>
      </p:sp>
      <p:sp>
        <p:nvSpPr>
          <p:cNvPr id="1794" name="TextBox 1793"/>
          <p:cNvSpPr txBox="1"/>
          <p:nvPr/>
        </p:nvSpPr>
        <p:spPr>
          <a:xfrm>
            <a:off x="4256692" y="1087622"/>
            <a:ext cx="1828800" cy="384048"/>
          </a:xfrm>
          <a:prstGeom prst="rect">
            <a:avLst/>
          </a:prstGeom>
          <a:noFill/>
        </p:spPr>
        <p:txBody>
          <a:bodyPr wrap="square" tIns="0" bIns="0" rtlCol="0" anchor="ctr">
            <a:noAutofit/>
          </a:bodyPr>
          <a:lstStyle>
            <a:defPPr>
              <a:defRPr lang="en-US"/>
            </a:defPPr>
            <a:lvl1pPr>
              <a:defRPr sz="1300" b="0"/>
            </a:lvl1pPr>
          </a:lstStyle>
          <a:p>
            <a:pPr lvl="0"/>
            <a:endParaRPr lang="en-US" sz="13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effectLst>
                  <a:outerShdw blurRad="38100" dist="38100" dir="2700000" algn="tl">
                    <a:srgbClr val="000000">
                      <a:alpha val="43137"/>
                    </a:srgbClr>
                  </a:outerShdw>
                </a:effectLst>
              </a:rPr>
              <a:t>1 March</a:t>
            </a:r>
            <a:endParaRPr lang="en-US" sz="1300" dirty="0"/>
          </a:p>
          <a:p>
            <a:pPr lvl="0"/>
            <a:endParaRPr sz="1300" dirty="0"/>
          </a:p>
        </p:txBody>
      </p:sp>
      <p:sp>
        <p:nvSpPr>
          <p:cNvPr id="1795" name="TextBox 1794"/>
          <p:cNvSpPr txBox="1"/>
          <p:nvPr/>
        </p:nvSpPr>
        <p:spPr>
          <a:xfrm>
            <a:off x="6095999"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2</a:t>
            </a:r>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3</a:t>
            </a:r>
          </a:p>
        </p:txBody>
      </p:sp>
      <p:sp>
        <p:nvSpPr>
          <p:cNvPr id="1797" name="TextBox 1796"/>
          <p:cNvSpPr txBox="1"/>
          <p:nvPr/>
        </p:nvSpPr>
        <p:spPr>
          <a:xfrm>
            <a:off x="9825567"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4/5</a:t>
            </a:r>
            <a:endParaRPr sz="1300" dirty="0"/>
          </a:p>
        </p:txBody>
      </p:sp>
      <p:sp>
        <p:nvSpPr>
          <p:cNvPr id="1798" name="TextBox 1797"/>
          <p:cNvSpPr txBox="1"/>
          <p:nvPr userDrawn="1"/>
        </p:nvSpPr>
        <p:spPr>
          <a:xfrm>
            <a:off x="546548" y="2002536"/>
            <a:ext cx="1828800" cy="384048"/>
          </a:xfrm>
          <a:prstGeom prst="rect">
            <a:avLst/>
          </a:prstGeom>
          <a:noFill/>
        </p:spPr>
        <p:txBody>
          <a:bodyPr wrap="square" tIns="0" bIns="0" rtlCol="0" anchor="ctr">
            <a:noAutofit/>
          </a:bodyPr>
          <a:lstStyle/>
          <a:p>
            <a:pPr algn="l"/>
            <a:r>
              <a:rPr lang="en-US" sz="1300" b="0" dirty="0">
                <a:solidFill>
                  <a:schemeClr val="tx1"/>
                </a:solidFill>
              </a:rPr>
              <a:t>6</a:t>
            </a:r>
            <a:endParaRPr sz="1300" b="0" dirty="0">
              <a:solidFill>
                <a:schemeClr val="tx1"/>
              </a:solidFill>
            </a:endParaRPr>
          </a:p>
        </p:txBody>
      </p:sp>
      <p:sp>
        <p:nvSpPr>
          <p:cNvPr id="1799" name="TextBox 1798"/>
          <p:cNvSpPr txBox="1"/>
          <p:nvPr/>
        </p:nvSpPr>
        <p:spPr>
          <a:xfrm>
            <a:off x="2382341" y="2002536"/>
            <a:ext cx="1828800" cy="384048"/>
          </a:xfrm>
          <a:prstGeom prst="rect">
            <a:avLst/>
          </a:prstGeom>
          <a:noFill/>
        </p:spPr>
        <p:txBody>
          <a:bodyPr wrap="square" tIns="0" bIns="0" rtlCol="0" anchor="ctr">
            <a:noAutofit/>
          </a:bodyPr>
          <a:lstStyle/>
          <a:p>
            <a:pPr algn="l"/>
            <a:r>
              <a:rPr lang="en-US" sz="1300" b="0" dirty="0">
                <a:solidFill>
                  <a:schemeClr val="tx1"/>
                </a:solidFill>
              </a:rPr>
              <a:t>7</a:t>
            </a:r>
            <a:endParaRPr sz="1300" b="0" dirty="0">
              <a:solidFill>
                <a:schemeClr val="tx1"/>
              </a:solidFill>
            </a:endParaRP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dirty="0">
                <a:solidFill>
                  <a:schemeClr val="tx1"/>
                </a:solidFill>
              </a:rPr>
              <a:t>8</a:t>
            </a:r>
            <a:endParaRPr sz="1300" b="0" dirty="0">
              <a:solidFill>
                <a:schemeClr val="tx1"/>
              </a:solidFill>
            </a:endParaRPr>
          </a:p>
        </p:txBody>
      </p:sp>
      <p:sp>
        <p:nvSpPr>
          <p:cNvPr id="1801" name="TextBox 1800"/>
          <p:cNvSpPr txBox="1"/>
          <p:nvPr/>
        </p:nvSpPr>
        <p:spPr>
          <a:xfrm>
            <a:off x="6095999" y="2002536"/>
            <a:ext cx="1828800" cy="384048"/>
          </a:xfrm>
          <a:prstGeom prst="rect">
            <a:avLst/>
          </a:prstGeom>
          <a:noFill/>
        </p:spPr>
        <p:txBody>
          <a:bodyPr wrap="square" tIns="0" bIns="0" rtlCol="0" anchor="ctr">
            <a:noAutofit/>
          </a:bodyPr>
          <a:lstStyle/>
          <a:p>
            <a:pPr algn="l"/>
            <a:r>
              <a:rPr lang="en-US" sz="1300" b="0" dirty="0">
                <a:solidFill>
                  <a:schemeClr val="tx1"/>
                </a:solidFill>
              </a:rPr>
              <a:t>9</a:t>
            </a:r>
            <a:endParaRPr sz="1300" b="0" dirty="0">
              <a:solidFill>
                <a:schemeClr val="tx1"/>
              </a:solidFill>
            </a:endParaRPr>
          </a:p>
        </p:txBody>
      </p:sp>
      <p:sp>
        <p:nvSpPr>
          <p:cNvPr id="1802" name="TextBox 1801"/>
          <p:cNvSpPr txBox="1"/>
          <p:nvPr/>
        </p:nvSpPr>
        <p:spPr>
          <a:xfrm>
            <a:off x="7963336" y="2002536"/>
            <a:ext cx="1828800" cy="384048"/>
          </a:xfrm>
          <a:prstGeom prst="rect">
            <a:avLst/>
          </a:prstGeom>
          <a:noFill/>
        </p:spPr>
        <p:txBody>
          <a:bodyPr wrap="square" tIns="0" bIns="0" rtlCol="0" anchor="ctr">
            <a:noAutofit/>
          </a:bodyPr>
          <a:lstStyle/>
          <a:p>
            <a:pPr algn="l"/>
            <a:r>
              <a:rPr lang="en-US" sz="1300" b="0" dirty="0">
                <a:solidFill>
                  <a:schemeClr val="tx1"/>
                </a:solidFill>
              </a:rPr>
              <a:t>10</a:t>
            </a:r>
            <a:endParaRPr sz="1300" b="0" dirty="0">
              <a:solidFill>
                <a:schemeClr val="tx1"/>
              </a:solidFill>
            </a:endParaRPr>
          </a:p>
        </p:txBody>
      </p:sp>
      <p:sp>
        <p:nvSpPr>
          <p:cNvPr id="1803" name="TextBox 1802"/>
          <p:cNvSpPr txBox="1"/>
          <p:nvPr/>
        </p:nvSpPr>
        <p:spPr>
          <a:xfrm>
            <a:off x="9825567" y="2002536"/>
            <a:ext cx="1828800" cy="384048"/>
          </a:xfrm>
          <a:prstGeom prst="rect">
            <a:avLst/>
          </a:prstGeom>
          <a:noFill/>
        </p:spPr>
        <p:txBody>
          <a:bodyPr wrap="square" tIns="0" bIns="0" rtlCol="0" anchor="ctr">
            <a:noAutofit/>
          </a:bodyPr>
          <a:lstStyle/>
          <a:p>
            <a:pPr algn="l"/>
            <a:r>
              <a:rPr lang="en-US" sz="1300" b="0" dirty="0">
                <a:solidFill>
                  <a:schemeClr val="tx1"/>
                </a:solidFill>
              </a:rPr>
              <a:t>11/12</a:t>
            </a:r>
            <a:endParaRPr sz="1300" b="0" dirty="0">
              <a:solidFill>
                <a:schemeClr val="tx1"/>
              </a:solidFill>
            </a:endParaRP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dirty="0">
                <a:solidFill>
                  <a:schemeClr val="tx1"/>
                </a:solidFill>
              </a:rPr>
              <a:t>13</a:t>
            </a:r>
            <a:endParaRPr sz="1300" b="0" dirty="0">
              <a:solidFill>
                <a:schemeClr val="tx1"/>
              </a:solidFill>
            </a:endParaRPr>
          </a:p>
        </p:txBody>
      </p:sp>
      <p:sp>
        <p:nvSpPr>
          <p:cNvPr id="1805" name="TextBox 1804"/>
          <p:cNvSpPr txBox="1"/>
          <p:nvPr/>
        </p:nvSpPr>
        <p:spPr>
          <a:xfrm>
            <a:off x="2382341" y="2916936"/>
            <a:ext cx="1828800" cy="384048"/>
          </a:xfrm>
          <a:prstGeom prst="rect">
            <a:avLst/>
          </a:prstGeom>
          <a:noFill/>
        </p:spPr>
        <p:txBody>
          <a:bodyPr wrap="square" tIns="0" bIns="0" rtlCol="0" anchor="ctr">
            <a:noAutofit/>
          </a:bodyPr>
          <a:lstStyle/>
          <a:p>
            <a:pPr algn="l"/>
            <a:r>
              <a:rPr lang="en-US" sz="1300" b="0" dirty="0">
                <a:solidFill>
                  <a:schemeClr val="tx1"/>
                </a:solidFill>
              </a:rPr>
              <a:t>14</a:t>
            </a:r>
            <a:endParaRPr sz="1300" b="0" dirty="0">
              <a:solidFill>
                <a:schemeClr val="tx1"/>
              </a:solidFill>
            </a:endParaRP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dirty="0">
                <a:solidFill>
                  <a:schemeClr val="tx1"/>
                </a:solidFill>
              </a:rPr>
              <a:t>15</a:t>
            </a:r>
            <a:endParaRPr sz="1300" b="0" dirty="0">
              <a:solidFill>
                <a:schemeClr val="tx1"/>
              </a:solidFill>
            </a:endParaRPr>
          </a:p>
        </p:txBody>
      </p:sp>
      <p:sp>
        <p:nvSpPr>
          <p:cNvPr id="1807" name="TextBox 1806"/>
          <p:cNvSpPr txBox="1"/>
          <p:nvPr/>
        </p:nvSpPr>
        <p:spPr>
          <a:xfrm>
            <a:off x="6095999" y="2916936"/>
            <a:ext cx="1828800" cy="384048"/>
          </a:xfrm>
          <a:prstGeom prst="rect">
            <a:avLst/>
          </a:prstGeom>
          <a:noFill/>
        </p:spPr>
        <p:txBody>
          <a:bodyPr wrap="square" tIns="0" bIns="0" rtlCol="0" anchor="ctr">
            <a:noAutofit/>
          </a:bodyPr>
          <a:lstStyle/>
          <a:p>
            <a:pPr algn="l"/>
            <a:r>
              <a:rPr lang="en-US" sz="1300" b="0" dirty="0">
                <a:solidFill>
                  <a:schemeClr val="tx1"/>
                </a:solidFill>
              </a:rPr>
              <a:t>16</a:t>
            </a:r>
            <a:endParaRPr sz="1300" b="0" dirty="0">
              <a:solidFill>
                <a:schemeClr val="tx1"/>
              </a:solidFill>
            </a:endParaRP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dirty="0">
                <a:solidFill>
                  <a:schemeClr val="tx1"/>
                </a:solidFill>
              </a:rPr>
              <a:t>17</a:t>
            </a:r>
            <a:endParaRPr sz="1300" b="0" dirty="0">
              <a:solidFill>
                <a:schemeClr val="tx1"/>
              </a:solidFill>
            </a:endParaRP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dirty="0">
                <a:solidFill>
                  <a:schemeClr val="tx1"/>
                </a:solidFill>
              </a:rPr>
              <a:t>18/19</a:t>
            </a:r>
            <a:endParaRPr sz="1300" b="0" dirty="0">
              <a:solidFill>
                <a:schemeClr val="tx1"/>
              </a:solidFill>
            </a:endParaRP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dirty="0">
                <a:solidFill>
                  <a:schemeClr val="tx1"/>
                </a:solidFill>
              </a:rPr>
              <a:t>20</a:t>
            </a:r>
            <a:endParaRPr sz="1300" b="0" dirty="0">
              <a:solidFill>
                <a:schemeClr val="tx1"/>
              </a:solidFill>
            </a:endParaRP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dirty="0">
                <a:solidFill>
                  <a:schemeClr val="tx1"/>
                </a:solidFill>
              </a:rPr>
              <a:t>21</a:t>
            </a:r>
            <a:endParaRPr sz="1300" b="0" dirty="0">
              <a:solidFill>
                <a:schemeClr val="tx1"/>
              </a:solidFill>
            </a:endParaRPr>
          </a:p>
        </p:txBody>
      </p:sp>
      <p:sp>
        <p:nvSpPr>
          <p:cNvPr id="1812" name="TextBox 1811"/>
          <p:cNvSpPr txBox="1"/>
          <p:nvPr/>
        </p:nvSpPr>
        <p:spPr>
          <a:xfrm>
            <a:off x="4256692" y="3831336"/>
            <a:ext cx="1828800" cy="384048"/>
          </a:xfrm>
          <a:prstGeom prst="rect">
            <a:avLst/>
          </a:prstGeom>
          <a:noFill/>
        </p:spPr>
        <p:txBody>
          <a:bodyPr wrap="square" tIns="0" bIns="0" rtlCol="0" anchor="ctr">
            <a:noAutofit/>
          </a:bodyPr>
          <a:lstStyle/>
          <a:p>
            <a:pPr algn="l"/>
            <a:r>
              <a:rPr lang="en-US" sz="1300" b="0" dirty="0">
                <a:solidFill>
                  <a:schemeClr val="tx1"/>
                </a:solidFill>
              </a:rPr>
              <a:t>22</a:t>
            </a:r>
            <a:endParaRPr sz="1300" b="0" dirty="0">
              <a:solidFill>
                <a:schemeClr val="tx1"/>
              </a:solidFill>
            </a:endParaRP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dirty="0">
                <a:solidFill>
                  <a:schemeClr val="tx1"/>
                </a:solidFill>
              </a:rPr>
              <a:t>23</a:t>
            </a:r>
            <a:endParaRPr sz="1300" b="0" dirty="0">
              <a:solidFill>
                <a:schemeClr val="tx1"/>
              </a:solidFill>
            </a:endParaRP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dirty="0">
                <a:solidFill>
                  <a:schemeClr val="tx1"/>
                </a:solidFill>
              </a:rPr>
              <a:t>24</a:t>
            </a:r>
            <a:endParaRPr sz="1300" b="0" dirty="0">
              <a:solidFill>
                <a:schemeClr val="tx1"/>
              </a:solidFill>
            </a:endParaRP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dirty="0">
                <a:solidFill>
                  <a:schemeClr val="tx1"/>
                </a:solidFill>
              </a:rPr>
              <a:t>25/26</a:t>
            </a:r>
            <a:endParaRPr sz="1300" b="0" dirty="0">
              <a:solidFill>
                <a:schemeClr val="tx1"/>
              </a:solidFill>
            </a:endParaRP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p>
            <a:pPr algn="l"/>
            <a:r>
              <a:rPr lang="en-US" sz="1300" b="0" dirty="0">
                <a:solidFill>
                  <a:schemeClr val="tx1"/>
                </a:solidFill>
              </a:rPr>
              <a:t>27</a:t>
            </a:r>
            <a:endParaRPr sz="1300" b="0" dirty="0">
              <a:solidFill>
                <a:schemeClr val="tx1"/>
              </a:solidFill>
            </a:endParaRP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p>
            <a:pPr algn="l"/>
            <a:r>
              <a:rPr lang="en-US" sz="1300" b="0" dirty="0">
                <a:solidFill>
                  <a:schemeClr val="tx1"/>
                </a:solidFill>
              </a:rPr>
              <a:t>28</a:t>
            </a:r>
            <a:endParaRPr sz="1300" b="0" dirty="0">
              <a:solidFill>
                <a:schemeClr val="tx1"/>
              </a:solidFill>
            </a:endParaRPr>
          </a:p>
        </p:txBody>
      </p:sp>
      <p:sp>
        <p:nvSpPr>
          <p:cNvPr id="1818" name="TextBox 1817"/>
          <p:cNvSpPr txBox="1"/>
          <p:nvPr/>
        </p:nvSpPr>
        <p:spPr>
          <a:xfrm>
            <a:off x="4256692" y="4745736"/>
            <a:ext cx="1828800" cy="384048"/>
          </a:xfrm>
          <a:prstGeom prst="rect">
            <a:avLst/>
          </a:prstGeom>
          <a:noFill/>
        </p:spPr>
        <p:txBody>
          <a:bodyPr wrap="square" tIns="0" bIns="0" rtlCol="0" anchor="ctr">
            <a:noAutofit/>
          </a:bodyPr>
          <a:lstStyle/>
          <a:p>
            <a:pPr algn="l"/>
            <a:r>
              <a:rPr lang="en-US" sz="1300" b="0" dirty="0">
                <a:solidFill>
                  <a:schemeClr val="tx1"/>
                </a:solidFill>
              </a:rPr>
              <a:t>29</a:t>
            </a:r>
            <a:endParaRPr sz="1300" b="0" dirty="0">
              <a:solidFill>
                <a:schemeClr val="tx1"/>
              </a:solidFill>
            </a:endParaRPr>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dirty="0">
                <a:solidFill>
                  <a:schemeClr val="tx1"/>
                </a:solidFill>
              </a:rPr>
              <a:t>30</a:t>
            </a:r>
            <a:endParaRPr sz="1300" dirty="0">
              <a:solidFill>
                <a:schemeClr val="tx1"/>
              </a:solidFill>
            </a:endParaRPr>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defPPr>
              <a:defRPr lang="en-US"/>
            </a:defPPr>
            <a:lvl1pPr lvl="0">
              <a:defRPr sz="1300" b="0"/>
            </a:lvl1pPr>
          </a:lstStyle>
          <a:p>
            <a:pPr lvl="0"/>
            <a:r>
              <a:rPr lang="en-US" sz="1300" dirty="0"/>
              <a:t>31</a:t>
            </a:r>
            <a:endParaRPr sz="1300" dirty="0"/>
          </a:p>
        </p:txBody>
      </p:sp>
      <p:sp>
        <p:nvSpPr>
          <p:cNvPr id="1821" name="TextBox 1820"/>
          <p:cNvSpPr txBox="1"/>
          <p:nvPr/>
        </p:nvSpPr>
        <p:spPr>
          <a:xfrm>
            <a:off x="9825567" y="4745736"/>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dirty="0">
                <a:solidFill>
                  <a:schemeClr val="bg1">
                    <a:lumMod val="85000"/>
                  </a:schemeClr>
                </a:solidFill>
              </a:rPr>
              <a:t>1/2 April</a:t>
            </a:r>
          </a:p>
        </p:txBody>
      </p:sp>
      <p:sp>
        <p:nvSpPr>
          <p:cNvPr id="69" name="TextBox 68"/>
          <p:cNvSpPr txBox="1"/>
          <p:nvPr/>
        </p:nvSpPr>
        <p:spPr>
          <a:xfrm>
            <a:off x="546548" y="5669280"/>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dirty="0">
                <a:solidFill>
                  <a:schemeClr val="bg1">
                    <a:lumMod val="85000"/>
                  </a:schemeClr>
                </a:solidFill>
              </a:rPr>
              <a:t>3</a:t>
            </a:r>
          </a:p>
        </p:txBody>
      </p:sp>
      <p:sp>
        <p:nvSpPr>
          <p:cNvPr id="70" name="TextBox 69"/>
          <p:cNvSpPr txBox="1"/>
          <p:nvPr/>
        </p:nvSpPr>
        <p:spPr>
          <a:xfrm>
            <a:off x="2382341" y="5669280"/>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dirty="0">
                <a:solidFill>
                  <a:schemeClr val="bg1">
                    <a:lumMod val="85000"/>
                  </a:schemeClr>
                </a:solidFill>
              </a:rPr>
              <a:t>4</a:t>
            </a:r>
          </a:p>
        </p:txBody>
      </p:sp>
      <p:sp>
        <p:nvSpPr>
          <p:cNvPr id="71" name="TextBox 70"/>
          <p:cNvSpPr txBox="1"/>
          <p:nvPr/>
        </p:nvSpPr>
        <p:spPr>
          <a:xfrm>
            <a:off x="4256693"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5</a:t>
            </a:r>
            <a:endParaRPr sz="1300" b="0" dirty="0">
              <a:solidFill>
                <a:schemeClr val="bg1">
                  <a:lumMod val="85000"/>
                </a:schemeClr>
              </a:solidFill>
            </a:endParaRPr>
          </a:p>
        </p:txBody>
      </p:sp>
      <p:sp>
        <p:nvSpPr>
          <p:cNvPr id="72" name="TextBox 71"/>
          <p:cNvSpPr txBox="1"/>
          <p:nvPr/>
        </p:nvSpPr>
        <p:spPr>
          <a:xfrm>
            <a:off x="6095999"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6</a:t>
            </a:r>
            <a:endParaRPr sz="1300" b="0" dirty="0">
              <a:solidFill>
                <a:schemeClr val="bg1">
                  <a:lumMod val="85000"/>
                </a:schemeClr>
              </a:solidFill>
            </a:endParaRPr>
          </a:p>
        </p:txBody>
      </p:sp>
      <p:sp>
        <p:nvSpPr>
          <p:cNvPr id="73" name="TextBox 72"/>
          <p:cNvSpPr txBox="1"/>
          <p:nvPr/>
        </p:nvSpPr>
        <p:spPr>
          <a:xfrm>
            <a:off x="7963336"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7</a:t>
            </a:r>
            <a:endParaRPr sz="1300" b="0" dirty="0">
              <a:solidFill>
                <a:schemeClr val="bg1">
                  <a:lumMod val="85000"/>
                </a:schemeClr>
              </a:solidFill>
            </a:endParaRPr>
          </a:p>
        </p:txBody>
      </p:sp>
      <p:sp>
        <p:nvSpPr>
          <p:cNvPr id="74" name="TextBox 73"/>
          <p:cNvSpPr txBox="1"/>
          <p:nvPr/>
        </p:nvSpPr>
        <p:spPr>
          <a:xfrm>
            <a:off x="9825567"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8/9</a:t>
            </a:r>
            <a:endParaRPr sz="1300" b="0" dirty="0">
              <a:solidFill>
                <a:schemeClr val="bg1">
                  <a:lumMod val="85000"/>
                </a:schemeClr>
              </a:solidFill>
            </a:endParaRPr>
          </a:p>
        </p:txBody>
      </p:sp>
      <p:sp>
        <p:nvSpPr>
          <p:cNvPr id="34"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0" name="Text Placeholder 2"/>
          <p:cNvSpPr>
            <a:spLocks noGrp="1"/>
          </p:cNvSpPr>
          <p:nvPr>
            <p:ph type="body" sz="quarter" idx="17" hasCustomPrompt="1"/>
          </p:nvPr>
        </p:nvSpPr>
        <p:spPr>
          <a:xfrm>
            <a:off x="2377440"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6"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2" name="Text Placeholder 2"/>
          <p:cNvSpPr>
            <a:spLocks noGrp="1"/>
          </p:cNvSpPr>
          <p:nvPr>
            <p:ph type="body" sz="quarter" idx="29" hasCustomPrompt="1"/>
          </p:nvPr>
        </p:nvSpPr>
        <p:spPr>
          <a:xfrm>
            <a:off x="611057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8" name="Text Placeholder 2"/>
          <p:cNvSpPr>
            <a:spLocks noGrp="1"/>
          </p:cNvSpPr>
          <p:nvPr>
            <p:ph type="body" sz="quarter" idx="35" hasCustomPrompt="1"/>
          </p:nvPr>
        </p:nvSpPr>
        <p:spPr>
          <a:xfrm>
            <a:off x="7968068"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4" name="Text Placeholder 2"/>
          <p:cNvSpPr>
            <a:spLocks noGrp="1"/>
          </p:cNvSpPr>
          <p:nvPr>
            <p:ph type="body" sz="quarter" idx="41" hasCustomPrompt="1"/>
          </p:nvPr>
        </p:nvSpPr>
        <p:spPr>
          <a:xfrm>
            <a:off x="9825567"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3"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9" name="Text Placeholder 2"/>
          <p:cNvSpPr>
            <a:spLocks noGrp="1"/>
          </p:cNvSpPr>
          <p:nvPr>
            <p:ph type="body" sz="quarter" idx="16" hasCustomPrompt="1"/>
          </p:nvPr>
        </p:nvSpPr>
        <p:spPr>
          <a:xfrm>
            <a:off x="2377440"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5"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1" name="Text Placeholder 2"/>
          <p:cNvSpPr>
            <a:spLocks noGrp="1"/>
          </p:cNvSpPr>
          <p:nvPr>
            <p:ph type="body" sz="quarter" idx="28" hasCustomPrompt="1"/>
          </p:nvPr>
        </p:nvSpPr>
        <p:spPr>
          <a:xfrm>
            <a:off x="611057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7" name="Text Placeholder 2"/>
          <p:cNvSpPr>
            <a:spLocks noGrp="1"/>
          </p:cNvSpPr>
          <p:nvPr>
            <p:ph type="body" sz="quarter" idx="34" hasCustomPrompt="1"/>
          </p:nvPr>
        </p:nvSpPr>
        <p:spPr>
          <a:xfrm>
            <a:off x="7968068"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3" name="Text Placeholder 2"/>
          <p:cNvSpPr>
            <a:spLocks noGrp="1"/>
          </p:cNvSpPr>
          <p:nvPr>
            <p:ph type="body" sz="quarter" idx="40" hasCustomPrompt="1"/>
          </p:nvPr>
        </p:nvSpPr>
        <p:spPr>
          <a:xfrm>
            <a:off x="9825567"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5"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1" name="Text Placeholder 2"/>
          <p:cNvSpPr>
            <a:spLocks noGrp="1"/>
          </p:cNvSpPr>
          <p:nvPr>
            <p:ph type="body" sz="quarter" idx="18" hasCustomPrompt="1"/>
          </p:nvPr>
        </p:nvSpPr>
        <p:spPr>
          <a:xfrm>
            <a:off x="2377440"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7"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3" name="Text Placeholder 2"/>
          <p:cNvSpPr>
            <a:spLocks noGrp="1"/>
          </p:cNvSpPr>
          <p:nvPr>
            <p:ph type="body" sz="quarter" idx="30" hasCustomPrompt="1"/>
          </p:nvPr>
        </p:nvSpPr>
        <p:spPr>
          <a:xfrm>
            <a:off x="611057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9" name="Text Placeholder 2"/>
          <p:cNvSpPr>
            <a:spLocks noGrp="1"/>
          </p:cNvSpPr>
          <p:nvPr>
            <p:ph type="body" sz="quarter" idx="36" hasCustomPrompt="1"/>
          </p:nvPr>
        </p:nvSpPr>
        <p:spPr>
          <a:xfrm>
            <a:off x="7968068"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5" name="Text Placeholder 2"/>
          <p:cNvSpPr>
            <a:spLocks noGrp="1"/>
          </p:cNvSpPr>
          <p:nvPr>
            <p:ph type="body" sz="quarter" idx="42" hasCustomPrompt="1"/>
          </p:nvPr>
        </p:nvSpPr>
        <p:spPr>
          <a:xfrm>
            <a:off x="9825567"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6"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2" name="Text Placeholder 2"/>
          <p:cNvSpPr>
            <a:spLocks noGrp="1"/>
          </p:cNvSpPr>
          <p:nvPr>
            <p:ph type="body" sz="quarter" idx="19" hasCustomPrompt="1"/>
          </p:nvPr>
        </p:nvSpPr>
        <p:spPr>
          <a:xfrm>
            <a:off x="2377440"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8"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4" name="Text Placeholder 2"/>
          <p:cNvSpPr>
            <a:spLocks noGrp="1"/>
          </p:cNvSpPr>
          <p:nvPr>
            <p:ph type="body" sz="quarter" idx="31" hasCustomPrompt="1"/>
          </p:nvPr>
        </p:nvSpPr>
        <p:spPr>
          <a:xfrm>
            <a:off x="611057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0" name="Text Placeholder 2"/>
          <p:cNvSpPr>
            <a:spLocks noGrp="1"/>
          </p:cNvSpPr>
          <p:nvPr>
            <p:ph type="body" sz="quarter" idx="37" hasCustomPrompt="1"/>
          </p:nvPr>
        </p:nvSpPr>
        <p:spPr>
          <a:xfrm>
            <a:off x="7968068"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6" name="Text Placeholder 2"/>
          <p:cNvSpPr>
            <a:spLocks noGrp="1"/>
          </p:cNvSpPr>
          <p:nvPr>
            <p:ph type="body" sz="quarter" idx="43" hasCustomPrompt="1"/>
          </p:nvPr>
        </p:nvSpPr>
        <p:spPr>
          <a:xfrm>
            <a:off x="9825567"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7"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3" name="Text Placeholder 2"/>
          <p:cNvSpPr>
            <a:spLocks noGrp="1"/>
          </p:cNvSpPr>
          <p:nvPr>
            <p:ph type="body" sz="quarter" idx="20" hasCustomPrompt="1"/>
          </p:nvPr>
        </p:nvSpPr>
        <p:spPr>
          <a:xfrm>
            <a:off x="2377440"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9"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5" name="Text Placeholder 2"/>
          <p:cNvSpPr>
            <a:spLocks noGrp="1"/>
          </p:cNvSpPr>
          <p:nvPr>
            <p:ph type="body" sz="quarter" idx="32" hasCustomPrompt="1"/>
          </p:nvPr>
        </p:nvSpPr>
        <p:spPr>
          <a:xfrm>
            <a:off x="611057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1" name="Text Placeholder 2"/>
          <p:cNvSpPr>
            <a:spLocks noGrp="1"/>
          </p:cNvSpPr>
          <p:nvPr>
            <p:ph type="body" sz="quarter" idx="38" hasCustomPrompt="1"/>
          </p:nvPr>
        </p:nvSpPr>
        <p:spPr>
          <a:xfrm>
            <a:off x="7968068"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7" name="Text Placeholder 2"/>
          <p:cNvSpPr>
            <a:spLocks noGrp="1"/>
          </p:cNvSpPr>
          <p:nvPr>
            <p:ph type="body" sz="quarter" idx="44" hasCustomPrompt="1"/>
          </p:nvPr>
        </p:nvSpPr>
        <p:spPr>
          <a:xfrm>
            <a:off x="9825567"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8"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4" name="Text Placeholder 2"/>
          <p:cNvSpPr>
            <a:spLocks noGrp="1"/>
          </p:cNvSpPr>
          <p:nvPr>
            <p:ph type="body" sz="quarter" idx="21" hasCustomPrompt="1"/>
          </p:nvPr>
        </p:nvSpPr>
        <p:spPr>
          <a:xfrm>
            <a:off x="2377440"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0"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6" name="Text Placeholder 2"/>
          <p:cNvSpPr>
            <a:spLocks noGrp="1"/>
          </p:cNvSpPr>
          <p:nvPr>
            <p:ph type="body" sz="quarter" idx="33" hasCustomPrompt="1"/>
          </p:nvPr>
        </p:nvSpPr>
        <p:spPr>
          <a:xfrm>
            <a:off x="611057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2" name="Text Placeholder 2"/>
          <p:cNvSpPr>
            <a:spLocks noGrp="1"/>
          </p:cNvSpPr>
          <p:nvPr>
            <p:ph type="body" sz="quarter" idx="39" hasCustomPrompt="1"/>
          </p:nvPr>
        </p:nvSpPr>
        <p:spPr>
          <a:xfrm>
            <a:off x="7968068"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8" name="Text Placeholder 2"/>
          <p:cNvSpPr>
            <a:spLocks noGrp="1"/>
          </p:cNvSpPr>
          <p:nvPr>
            <p:ph type="body" sz="quarter" idx="45" hasCustomPrompt="1"/>
          </p:nvPr>
        </p:nvSpPr>
        <p:spPr>
          <a:xfrm>
            <a:off x="9825567"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2" name="Date Placeholder 1"/>
          <p:cNvSpPr>
            <a:spLocks noGrp="1"/>
          </p:cNvSpPr>
          <p:nvPr>
            <p:ph type="dt" sz="half" idx="46"/>
          </p:nvPr>
        </p:nvSpPr>
        <p:spPr/>
        <p:txBody>
          <a:bodyPr/>
          <a:lstStyle/>
          <a:p>
            <a:fld id="{AEC93A36-1BCE-4989-A484-BB2F32BA08F5}" type="datetimeFigureOut">
              <a:rPr lang="en-US"/>
              <a:pPr/>
              <a:t>11/30/2023</a:t>
            </a:fld>
            <a:endParaRPr dirty="0"/>
          </a:p>
        </p:txBody>
      </p:sp>
      <p:sp>
        <p:nvSpPr>
          <p:cNvPr id="3" name="Footer Placeholder 2"/>
          <p:cNvSpPr>
            <a:spLocks noGrp="1"/>
          </p:cNvSpPr>
          <p:nvPr>
            <p:ph type="ftr" sz="quarter" idx="47"/>
          </p:nvPr>
        </p:nvSpPr>
        <p:spPr/>
        <p:txBody>
          <a:bodyPr/>
          <a:lstStyle/>
          <a:p>
            <a:endParaRPr dirty="0"/>
          </a:p>
        </p:txBody>
      </p:sp>
      <p:sp>
        <p:nvSpPr>
          <p:cNvPr id="4" name="Slide Number Placeholder 3"/>
          <p:cNvSpPr>
            <a:spLocks noGrp="1"/>
          </p:cNvSpPr>
          <p:nvPr>
            <p:ph type="sldNum" sz="quarter" idx="48"/>
          </p:nvPr>
        </p:nvSpPr>
        <p:spPr/>
        <p:txBody>
          <a:bodyPr/>
          <a:lstStyle/>
          <a:p>
            <a:fld id="{53CB5F7B-7C15-41FD-9488-0FCC5C0A130E}" type="slidenum">
              <a:rPr/>
              <a:pPr/>
              <a:t>‹#›</a:t>
            </a:fld>
            <a:endParaRPr dirty="0"/>
          </a:p>
        </p:txBody>
      </p:sp>
    </p:spTree>
    <p:extLst>
      <p:ext uri="{BB962C8B-B14F-4D97-AF65-F5344CB8AC3E}">
        <p14:creationId xmlns:p14="http://schemas.microsoft.com/office/powerpoint/2010/main" val="365536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07252-4ADC-3AAB-53E8-5C08210838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445BCE-ACC4-5851-A521-FB4195292F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6B8D2-D6DD-B505-B077-96CD1DF8DC6D}"/>
              </a:ext>
            </a:extLst>
          </p:cNvPr>
          <p:cNvSpPr>
            <a:spLocks noGrp="1"/>
          </p:cNvSpPr>
          <p:nvPr>
            <p:ph type="dt" sz="half" idx="10"/>
          </p:nvPr>
        </p:nvSpPr>
        <p:spPr/>
        <p:txBody>
          <a:bodyPr/>
          <a:lstStyle/>
          <a:p>
            <a:fld id="{9ABF80EA-0A7B-4547-92A8-16903DECCCA1}" type="datetimeFigureOut">
              <a:rPr lang="en-US" smtClean="0"/>
              <a:t>11/30/2023</a:t>
            </a:fld>
            <a:endParaRPr lang="en-US"/>
          </a:p>
        </p:txBody>
      </p:sp>
      <p:sp>
        <p:nvSpPr>
          <p:cNvPr id="5" name="Footer Placeholder 4">
            <a:extLst>
              <a:ext uri="{FF2B5EF4-FFF2-40B4-BE49-F238E27FC236}">
                <a16:creationId xmlns:a16="http://schemas.microsoft.com/office/drawing/2014/main" id="{C73E1F80-D9D1-87E2-155A-41EE94602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2EC8B6-6B68-8CBC-D0FE-66474512F41C}"/>
              </a:ext>
            </a:extLst>
          </p:cNvPr>
          <p:cNvSpPr>
            <a:spLocks noGrp="1"/>
          </p:cNvSpPr>
          <p:nvPr>
            <p:ph type="sldNum" sz="quarter" idx="12"/>
          </p:nvPr>
        </p:nvSpPr>
        <p:spPr/>
        <p:txBody>
          <a:bodyPr/>
          <a:lstStyle/>
          <a:p>
            <a:fld id="{BDB4A3B0-8C42-4D33-A015-534253B2165D}" type="slidenum">
              <a:rPr lang="en-US" smtClean="0"/>
              <a:t>‹#›</a:t>
            </a:fld>
            <a:endParaRPr lang="en-US"/>
          </a:p>
        </p:txBody>
      </p:sp>
    </p:spTree>
    <p:extLst>
      <p:ext uri="{BB962C8B-B14F-4D97-AF65-F5344CB8AC3E}">
        <p14:creationId xmlns:p14="http://schemas.microsoft.com/office/powerpoint/2010/main" val="2449169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ri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466966-3C1E-4207-AE2B-89242D0F3F1E}"/>
              </a:ext>
            </a:extLst>
          </p:cNvPr>
          <p:cNvSpPr>
            <a:spLocks noGrp="1"/>
          </p:cNvSpPr>
          <p:nvPr>
            <p:ph type="title" hasCustomPrompt="1"/>
          </p:nvPr>
        </p:nvSpPr>
        <p:spPr/>
        <p:txBody>
          <a:bodyPr/>
          <a:lstStyle>
            <a:lvl1pPr>
              <a:defRPr/>
            </a:lvl1pPr>
          </a:lstStyle>
          <a:p>
            <a:r>
              <a:rPr lang="en-US" noProof="0"/>
              <a:t>april</a:t>
            </a:r>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p>
            <a:pPr algn="l"/>
            <a:r>
              <a:rPr lang="en-US" sz="1300" b="0" baseline="0" noProof="0">
                <a:solidFill>
                  <a:schemeClr val="bg1">
                    <a:lumMod val="85000"/>
                  </a:schemeClr>
                </a:solidFill>
              </a:rPr>
              <a:t>27 March</a:t>
            </a:r>
            <a:endParaRPr lang="en-US" sz="1300" b="0" noProof="0">
              <a:solidFill>
                <a:schemeClr val="bg1">
                  <a:lumMod val="85000"/>
                </a:schemeClr>
              </a:solidFill>
            </a:endParaRPr>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bg1">
                    <a:lumMod val="85000"/>
                  </a:schemeClr>
                </a:solidFill>
              </a:rPr>
              <a:t>38</a:t>
            </a:r>
          </a:p>
        </p:txBody>
      </p:sp>
      <p:sp>
        <p:nvSpPr>
          <p:cNvPr id="1794" name="TextBox 1793"/>
          <p:cNvSpPr txBox="1"/>
          <p:nvPr/>
        </p:nvSpPr>
        <p:spPr>
          <a:xfrm>
            <a:off x="4256692" y="1087622"/>
            <a:ext cx="1828800" cy="384048"/>
          </a:xfrm>
          <a:prstGeom prst="rect">
            <a:avLst/>
          </a:prstGeom>
          <a:noFill/>
        </p:spPr>
        <p:txBody>
          <a:bodyPr wrap="square" tIns="0" bIns="0" rtlCol="0" anchor="ctr">
            <a:noAutofit/>
          </a:bodyPr>
          <a:lstStyle>
            <a:defPPr>
              <a:defRPr lang="en-US"/>
            </a:defPPr>
            <a:lvl1pPr>
              <a:defRPr sz="1300" b="0" baseline="0">
                <a:solidFill>
                  <a:schemeClr val="bg2">
                    <a:lumMod val="90000"/>
                  </a:schemeClr>
                </a:solidFill>
              </a:defRPr>
            </a:lvl1pPr>
          </a:lstStyle>
          <a:p>
            <a:pPr lvl="0"/>
            <a:endParaRPr lang="en-US" sz="1300" noProof="0">
              <a:solidFill>
                <a:schemeClr val="bg1">
                  <a:lumMod val="85000"/>
                </a:schemeClr>
              </a:solidFill>
            </a:endParaRPr>
          </a:p>
          <a:p>
            <a:pPr lvl="0"/>
            <a:r>
              <a:rPr lang="en-US" sz="1300" noProof="0">
                <a:solidFill>
                  <a:schemeClr val="bg1">
                    <a:lumMod val="85000"/>
                  </a:schemeClr>
                </a:solidFill>
              </a:rPr>
              <a:t>29</a:t>
            </a:r>
          </a:p>
          <a:p>
            <a:pPr lvl="0"/>
            <a:endParaRPr lang="en-US" sz="1300" noProof="0">
              <a:solidFill>
                <a:schemeClr val="bg1">
                  <a:lumMod val="85000"/>
                </a:schemeClr>
              </a:solidFill>
            </a:endParaRPr>
          </a:p>
        </p:txBody>
      </p:sp>
      <p:sp>
        <p:nvSpPr>
          <p:cNvPr id="1795" name="TextBox 1794"/>
          <p:cNvSpPr txBox="1"/>
          <p:nvPr/>
        </p:nvSpPr>
        <p:spPr>
          <a:xfrm>
            <a:off x="6095999" y="1087622"/>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noProof="0">
              <a:solidFill>
                <a:schemeClr val="bg1">
                  <a:lumMod val="85000"/>
                </a:schemeClr>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bg1">
                    <a:lumMod val="85000"/>
                  </a:schemeClr>
                </a:solidFill>
                <a:effectLst/>
              </a:rPr>
              <a:t>30</a:t>
            </a:r>
          </a:p>
          <a:p>
            <a:pPr lvl="0"/>
            <a:endParaRPr lang="en-US" sz="1300" noProof="0">
              <a:solidFill>
                <a:schemeClr val="bg1">
                  <a:lumMod val="85000"/>
                </a:schemeClr>
              </a:solidFill>
              <a:effectLst/>
            </a:endParaRPr>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1">
                    <a:lumMod val="85000"/>
                  </a:schemeClr>
                </a:solidFill>
                <a:effectLst/>
              </a:defRPr>
            </a:lvl1pPr>
          </a:lstStyle>
          <a:p>
            <a:pPr lvl="0"/>
            <a:r>
              <a:rPr lang="en-US" sz="1300" noProof="0"/>
              <a:t>31</a:t>
            </a:r>
          </a:p>
        </p:txBody>
      </p:sp>
      <p:sp>
        <p:nvSpPr>
          <p:cNvPr id="1797" name="TextBox 1796"/>
          <p:cNvSpPr txBox="1"/>
          <p:nvPr/>
        </p:nvSpPr>
        <p:spPr>
          <a:xfrm>
            <a:off x="9825567" y="1087622"/>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tx1"/>
                </a:solidFill>
                <a:effectLst>
                  <a:outerShdw blurRad="38100" dist="38100" dir="2700000" algn="tl">
                    <a:srgbClr val="000000">
                      <a:alpha val="43137"/>
                    </a:srgbClr>
                  </a:outerShdw>
                </a:effectLst>
              </a:rPr>
              <a:t>1/2 April</a:t>
            </a:r>
            <a:endParaRPr lang="en-US" sz="1400" noProof="0">
              <a:solidFill>
                <a:schemeClr val="tx1"/>
              </a:solidFill>
              <a:effectLst>
                <a:outerShdw blurRad="38100" dist="38100" dir="2700000" algn="tl">
                  <a:srgbClr val="000000">
                    <a:alpha val="43137"/>
                  </a:srgbClr>
                </a:outerShdw>
              </a:effectLst>
            </a:endParaRPr>
          </a:p>
        </p:txBody>
      </p:sp>
      <p:sp>
        <p:nvSpPr>
          <p:cNvPr id="1798" name="TextBox 1797"/>
          <p:cNvSpPr txBox="1"/>
          <p:nvPr/>
        </p:nvSpPr>
        <p:spPr>
          <a:xfrm>
            <a:off x="546548" y="2002536"/>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kern="1200" cap="none" spc="0" noProof="0">
                <a:ln w="0"/>
                <a:solidFill>
                  <a:schemeClr val="tx1"/>
                </a:solidFill>
                <a:effectLst/>
                <a:latin typeface="+mn-lt"/>
                <a:ea typeface="+mn-ea"/>
                <a:cs typeface="+mn-cs"/>
              </a:rPr>
              <a:t>3</a:t>
            </a:r>
          </a:p>
        </p:txBody>
      </p:sp>
      <p:sp>
        <p:nvSpPr>
          <p:cNvPr id="1799" name="TextBox 1798"/>
          <p:cNvSpPr txBox="1"/>
          <p:nvPr/>
        </p:nvSpPr>
        <p:spPr>
          <a:xfrm>
            <a:off x="2382341" y="2002536"/>
            <a:ext cx="1828800" cy="384048"/>
          </a:xfrm>
          <a:prstGeom prst="rect">
            <a:avLst/>
          </a:prstGeom>
          <a:noFill/>
        </p:spPr>
        <p:txBody>
          <a:bodyPr wrap="square" tIns="0" bIns="0" rtlCol="0" anchor="ctr">
            <a:noAutofit/>
          </a:bodyPr>
          <a:lstStyle/>
          <a:p>
            <a:pPr algn="l"/>
            <a:r>
              <a:rPr lang="en-US" sz="1300" b="0" noProof="0">
                <a:solidFill>
                  <a:schemeClr val="tx1"/>
                </a:solidFill>
              </a:rPr>
              <a:t>4</a:t>
            </a: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noProof="0">
                <a:solidFill>
                  <a:schemeClr val="tx1"/>
                </a:solidFill>
              </a:rPr>
              <a:t>5</a:t>
            </a:r>
          </a:p>
        </p:txBody>
      </p:sp>
      <p:sp>
        <p:nvSpPr>
          <p:cNvPr id="1801" name="TextBox 1800"/>
          <p:cNvSpPr txBox="1"/>
          <p:nvPr/>
        </p:nvSpPr>
        <p:spPr>
          <a:xfrm>
            <a:off x="6095999" y="2002536"/>
            <a:ext cx="1828800" cy="384048"/>
          </a:xfrm>
          <a:prstGeom prst="rect">
            <a:avLst/>
          </a:prstGeom>
          <a:noFill/>
        </p:spPr>
        <p:txBody>
          <a:bodyPr wrap="square" tIns="0" bIns="0" rtlCol="0" anchor="ctr">
            <a:noAutofit/>
          </a:bodyPr>
          <a:lstStyle/>
          <a:p>
            <a:pPr algn="l"/>
            <a:r>
              <a:rPr lang="en-US" sz="1300" b="0" noProof="0">
                <a:solidFill>
                  <a:schemeClr val="tx1"/>
                </a:solidFill>
              </a:rPr>
              <a:t>6</a:t>
            </a:r>
          </a:p>
        </p:txBody>
      </p:sp>
      <p:sp>
        <p:nvSpPr>
          <p:cNvPr id="1802" name="TextBox 1801"/>
          <p:cNvSpPr txBox="1"/>
          <p:nvPr/>
        </p:nvSpPr>
        <p:spPr>
          <a:xfrm>
            <a:off x="7963336" y="2002536"/>
            <a:ext cx="1828800" cy="384048"/>
          </a:xfrm>
          <a:prstGeom prst="rect">
            <a:avLst/>
          </a:prstGeom>
          <a:noFill/>
        </p:spPr>
        <p:txBody>
          <a:bodyPr wrap="square" tIns="0" bIns="0" rtlCol="0" anchor="ctr">
            <a:noAutofit/>
          </a:bodyPr>
          <a:lstStyle/>
          <a:p>
            <a:pPr algn="l"/>
            <a:r>
              <a:rPr lang="en-US" sz="1300" b="0" noProof="0">
                <a:solidFill>
                  <a:schemeClr val="tx1"/>
                </a:solidFill>
              </a:rPr>
              <a:t>7</a:t>
            </a:r>
          </a:p>
        </p:txBody>
      </p:sp>
      <p:sp>
        <p:nvSpPr>
          <p:cNvPr id="1803" name="TextBox 1802"/>
          <p:cNvSpPr txBox="1"/>
          <p:nvPr/>
        </p:nvSpPr>
        <p:spPr>
          <a:xfrm>
            <a:off x="9825567" y="2002536"/>
            <a:ext cx="1828800" cy="384048"/>
          </a:xfrm>
          <a:prstGeom prst="rect">
            <a:avLst/>
          </a:prstGeom>
          <a:noFill/>
        </p:spPr>
        <p:txBody>
          <a:bodyPr wrap="square" tIns="0" bIns="0" rtlCol="0" anchor="ctr">
            <a:noAutofit/>
          </a:bodyPr>
          <a:lstStyle/>
          <a:p>
            <a:pPr algn="l"/>
            <a:r>
              <a:rPr lang="en-US" sz="1300" b="0" noProof="0">
                <a:solidFill>
                  <a:schemeClr val="tx1"/>
                </a:solidFill>
              </a:rPr>
              <a:t>8/9</a:t>
            </a: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noProof="0">
                <a:solidFill>
                  <a:schemeClr val="tx1"/>
                </a:solidFill>
              </a:rPr>
              <a:t>10</a:t>
            </a:r>
          </a:p>
        </p:txBody>
      </p:sp>
      <p:sp>
        <p:nvSpPr>
          <p:cNvPr id="1805" name="TextBox 1804"/>
          <p:cNvSpPr txBox="1"/>
          <p:nvPr/>
        </p:nvSpPr>
        <p:spPr>
          <a:xfrm>
            <a:off x="2382341" y="2916936"/>
            <a:ext cx="1828800" cy="384048"/>
          </a:xfrm>
          <a:prstGeom prst="rect">
            <a:avLst/>
          </a:prstGeom>
          <a:noFill/>
        </p:spPr>
        <p:txBody>
          <a:bodyPr wrap="square" tIns="0" bIns="0" rtlCol="0" anchor="ctr">
            <a:noAutofit/>
          </a:bodyPr>
          <a:lstStyle/>
          <a:p>
            <a:pPr algn="l"/>
            <a:r>
              <a:rPr lang="en-US" sz="1300" b="0" noProof="0">
                <a:solidFill>
                  <a:schemeClr val="tx1"/>
                </a:solidFill>
              </a:rPr>
              <a:t>11</a:t>
            </a: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noProof="0">
                <a:solidFill>
                  <a:schemeClr val="tx1"/>
                </a:solidFill>
              </a:rPr>
              <a:t>12</a:t>
            </a:r>
          </a:p>
        </p:txBody>
      </p:sp>
      <p:sp>
        <p:nvSpPr>
          <p:cNvPr id="1807" name="TextBox 1806"/>
          <p:cNvSpPr txBox="1"/>
          <p:nvPr/>
        </p:nvSpPr>
        <p:spPr>
          <a:xfrm>
            <a:off x="6095999" y="2916936"/>
            <a:ext cx="1828800" cy="384048"/>
          </a:xfrm>
          <a:prstGeom prst="rect">
            <a:avLst/>
          </a:prstGeom>
          <a:noFill/>
        </p:spPr>
        <p:txBody>
          <a:bodyPr wrap="square" tIns="0" bIns="0" rtlCol="0" anchor="ctr">
            <a:noAutofit/>
          </a:bodyPr>
          <a:lstStyle/>
          <a:p>
            <a:pPr algn="l"/>
            <a:r>
              <a:rPr lang="en-US" sz="1300" b="0" noProof="0">
                <a:solidFill>
                  <a:schemeClr val="tx1"/>
                </a:solidFill>
              </a:rPr>
              <a:t>13</a:t>
            </a: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noProof="0">
                <a:solidFill>
                  <a:schemeClr val="tx1"/>
                </a:solidFill>
              </a:rPr>
              <a:t>14</a:t>
            </a: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noProof="0">
                <a:solidFill>
                  <a:schemeClr val="tx1"/>
                </a:solidFill>
              </a:rPr>
              <a:t>15/16</a:t>
            </a: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noProof="0">
                <a:solidFill>
                  <a:schemeClr val="tx1"/>
                </a:solidFill>
              </a:rPr>
              <a:t>17</a:t>
            </a: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noProof="0">
                <a:solidFill>
                  <a:schemeClr val="tx1"/>
                </a:solidFill>
              </a:rPr>
              <a:t>18</a:t>
            </a:r>
          </a:p>
        </p:txBody>
      </p:sp>
      <p:sp>
        <p:nvSpPr>
          <p:cNvPr id="1812" name="TextBox 1811"/>
          <p:cNvSpPr txBox="1"/>
          <p:nvPr/>
        </p:nvSpPr>
        <p:spPr>
          <a:xfrm>
            <a:off x="4256692" y="3831336"/>
            <a:ext cx="1828800" cy="384048"/>
          </a:xfrm>
          <a:prstGeom prst="rect">
            <a:avLst/>
          </a:prstGeom>
          <a:noFill/>
        </p:spPr>
        <p:txBody>
          <a:bodyPr wrap="square" tIns="0" bIns="0" rtlCol="0" anchor="ctr">
            <a:noAutofit/>
          </a:bodyPr>
          <a:lstStyle/>
          <a:p>
            <a:pPr algn="l"/>
            <a:r>
              <a:rPr lang="en-US" sz="1300" b="0" noProof="0">
                <a:solidFill>
                  <a:schemeClr val="tx1"/>
                </a:solidFill>
              </a:rPr>
              <a:t>19</a:t>
            </a: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noProof="0">
                <a:solidFill>
                  <a:schemeClr val="tx1"/>
                </a:solidFill>
              </a:rPr>
              <a:t>20</a:t>
            </a: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noProof="0">
                <a:solidFill>
                  <a:schemeClr val="tx1"/>
                </a:solidFill>
              </a:rPr>
              <a:t>21</a:t>
            </a: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noProof="0">
                <a:solidFill>
                  <a:schemeClr val="tx1"/>
                </a:solidFill>
              </a:rPr>
              <a:t>22/23</a:t>
            </a: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p>
            <a:pPr algn="l"/>
            <a:r>
              <a:rPr lang="en-US" sz="1300" b="0" noProof="0">
                <a:solidFill>
                  <a:schemeClr val="tx1"/>
                </a:solidFill>
              </a:rPr>
              <a:t>24</a:t>
            </a: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p>
            <a:pPr algn="l"/>
            <a:r>
              <a:rPr lang="en-US" sz="1300" b="0" noProof="0">
                <a:solidFill>
                  <a:schemeClr val="tx1"/>
                </a:solidFill>
              </a:rPr>
              <a:t>25</a:t>
            </a:r>
          </a:p>
        </p:txBody>
      </p:sp>
      <p:sp>
        <p:nvSpPr>
          <p:cNvPr id="1818" name="TextBox 1817"/>
          <p:cNvSpPr txBox="1"/>
          <p:nvPr/>
        </p:nvSpPr>
        <p:spPr>
          <a:xfrm>
            <a:off x="4256692" y="4745736"/>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tx1"/>
                </a:solidFill>
              </a:rPr>
              <a:t>26</a:t>
            </a:r>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tx1"/>
                </a:solidFill>
              </a:rPr>
              <a:t>27</a:t>
            </a:r>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lvl1pPr>
          </a:lstStyle>
          <a:p>
            <a:pPr lvl="0"/>
            <a:r>
              <a:rPr lang="en-US" sz="1300" noProof="0"/>
              <a:t>28</a:t>
            </a:r>
          </a:p>
        </p:txBody>
      </p:sp>
      <p:sp>
        <p:nvSpPr>
          <p:cNvPr id="1821" name="TextBox 1820"/>
          <p:cNvSpPr txBox="1"/>
          <p:nvPr/>
        </p:nvSpPr>
        <p:spPr>
          <a:xfrm>
            <a:off x="9825567" y="4745736"/>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lvl1pPr>
          </a:lstStyle>
          <a:p>
            <a:pPr lvl="0"/>
            <a:r>
              <a:rPr lang="en-US" sz="1300" noProof="0"/>
              <a:t>29/30</a:t>
            </a:r>
          </a:p>
        </p:txBody>
      </p:sp>
      <p:sp>
        <p:nvSpPr>
          <p:cNvPr id="1822" name="TextBox 1821"/>
          <p:cNvSpPr txBox="1"/>
          <p:nvPr/>
        </p:nvSpPr>
        <p:spPr>
          <a:xfrm>
            <a:off x="465488" y="5656430"/>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bg2">
                    <a:lumMod val="90000"/>
                  </a:schemeClr>
                </a:solidFill>
              </a:rPr>
              <a:t>1 May</a:t>
            </a:r>
          </a:p>
        </p:txBody>
      </p:sp>
      <p:sp>
        <p:nvSpPr>
          <p:cNvPr id="1823" name="TextBox 1822"/>
          <p:cNvSpPr txBox="1"/>
          <p:nvPr/>
        </p:nvSpPr>
        <p:spPr>
          <a:xfrm>
            <a:off x="2382341" y="5669280"/>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lvl="0"/>
            <a:r>
              <a:rPr lang="en-US" sz="1300" noProof="0">
                <a:solidFill>
                  <a:schemeClr val="bg1">
                    <a:lumMod val="85000"/>
                  </a:schemeClr>
                </a:solidFill>
              </a:rPr>
              <a:t>2`</a:t>
            </a:r>
          </a:p>
        </p:txBody>
      </p:sp>
      <p:sp>
        <p:nvSpPr>
          <p:cNvPr id="1824" name="TextBox 1823"/>
          <p:cNvSpPr txBox="1"/>
          <p:nvPr/>
        </p:nvSpPr>
        <p:spPr>
          <a:xfrm>
            <a:off x="4256693" y="5669280"/>
            <a:ext cx="1828800" cy="384048"/>
          </a:xfrm>
          <a:prstGeom prst="rect">
            <a:avLst/>
          </a:prstGeom>
          <a:noFill/>
        </p:spPr>
        <p:txBody>
          <a:bodyPr wrap="square" tIns="0" bIns="0" rtlCol="0" anchor="ctr">
            <a:noAutofit/>
          </a:bodyPr>
          <a:lstStyle/>
          <a:p>
            <a:pPr algn="l"/>
            <a:r>
              <a:rPr lang="en-US" sz="1300" b="0" noProof="0">
                <a:solidFill>
                  <a:schemeClr val="bg1">
                    <a:lumMod val="85000"/>
                  </a:schemeClr>
                </a:solidFill>
              </a:rPr>
              <a:t>3</a:t>
            </a:r>
          </a:p>
        </p:txBody>
      </p:sp>
      <p:sp>
        <p:nvSpPr>
          <p:cNvPr id="1825" name="TextBox 1824"/>
          <p:cNvSpPr txBox="1"/>
          <p:nvPr/>
        </p:nvSpPr>
        <p:spPr>
          <a:xfrm>
            <a:off x="6095999" y="5669280"/>
            <a:ext cx="1828800" cy="384048"/>
          </a:xfrm>
          <a:prstGeom prst="rect">
            <a:avLst/>
          </a:prstGeom>
          <a:noFill/>
        </p:spPr>
        <p:txBody>
          <a:bodyPr wrap="square" tIns="0" bIns="0" rtlCol="0" anchor="ctr">
            <a:noAutofit/>
          </a:bodyPr>
          <a:lstStyle/>
          <a:p>
            <a:pPr algn="l"/>
            <a:r>
              <a:rPr lang="en-US" sz="1300" b="0" noProof="0">
                <a:solidFill>
                  <a:schemeClr val="bg1">
                    <a:lumMod val="85000"/>
                  </a:schemeClr>
                </a:solidFill>
              </a:rPr>
              <a:t>4</a:t>
            </a:r>
          </a:p>
        </p:txBody>
      </p:sp>
      <p:sp>
        <p:nvSpPr>
          <p:cNvPr id="1826" name="TextBox 1825"/>
          <p:cNvSpPr txBox="1"/>
          <p:nvPr/>
        </p:nvSpPr>
        <p:spPr>
          <a:xfrm>
            <a:off x="7963336" y="5669280"/>
            <a:ext cx="1828800" cy="384048"/>
          </a:xfrm>
          <a:prstGeom prst="rect">
            <a:avLst/>
          </a:prstGeom>
          <a:noFill/>
        </p:spPr>
        <p:txBody>
          <a:bodyPr wrap="square" tIns="0" bIns="0" rtlCol="0" anchor="ctr">
            <a:noAutofit/>
          </a:bodyPr>
          <a:lstStyle/>
          <a:p>
            <a:pPr algn="l"/>
            <a:r>
              <a:rPr lang="en-US" sz="1300" b="0" noProof="0">
                <a:solidFill>
                  <a:schemeClr val="bg1">
                    <a:lumMod val="85000"/>
                  </a:schemeClr>
                </a:solidFill>
              </a:rPr>
              <a:t>5</a:t>
            </a:r>
          </a:p>
        </p:txBody>
      </p:sp>
      <p:sp>
        <p:nvSpPr>
          <p:cNvPr id="1827" name="TextBox 1826"/>
          <p:cNvSpPr txBox="1"/>
          <p:nvPr/>
        </p:nvSpPr>
        <p:spPr>
          <a:xfrm>
            <a:off x="9825567" y="5669280"/>
            <a:ext cx="1828800" cy="384048"/>
          </a:xfrm>
          <a:prstGeom prst="rect">
            <a:avLst/>
          </a:prstGeom>
          <a:noFill/>
        </p:spPr>
        <p:txBody>
          <a:bodyPr wrap="square" tIns="0" bIns="0" rtlCol="0" anchor="ctr">
            <a:noAutofit/>
          </a:bodyPr>
          <a:lstStyle/>
          <a:p>
            <a:pPr algn="l"/>
            <a:r>
              <a:rPr lang="en-US" sz="1300" b="0" noProof="0">
                <a:solidFill>
                  <a:schemeClr val="bg1">
                    <a:lumMod val="85000"/>
                  </a:schemeClr>
                </a:solidFill>
              </a:rPr>
              <a:t>6/7</a:t>
            </a:r>
          </a:p>
        </p:txBody>
      </p:sp>
      <p:sp>
        <p:nvSpPr>
          <p:cNvPr id="40"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6" name="Text Placeholder 2"/>
          <p:cNvSpPr>
            <a:spLocks noGrp="1"/>
          </p:cNvSpPr>
          <p:nvPr>
            <p:ph type="body" sz="quarter" idx="17" hasCustomPrompt="1"/>
          </p:nvPr>
        </p:nvSpPr>
        <p:spPr>
          <a:xfrm>
            <a:off x="2377440"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2"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8" name="Text Placeholder 2"/>
          <p:cNvSpPr>
            <a:spLocks noGrp="1"/>
          </p:cNvSpPr>
          <p:nvPr>
            <p:ph type="body" sz="quarter" idx="29" hasCustomPrompt="1"/>
          </p:nvPr>
        </p:nvSpPr>
        <p:spPr>
          <a:xfrm>
            <a:off x="611057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4" name="Text Placeholder 2"/>
          <p:cNvSpPr>
            <a:spLocks noGrp="1"/>
          </p:cNvSpPr>
          <p:nvPr>
            <p:ph type="body" sz="quarter" idx="35" hasCustomPrompt="1"/>
          </p:nvPr>
        </p:nvSpPr>
        <p:spPr>
          <a:xfrm>
            <a:off x="7968068"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0" name="Text Placeholder 2"/>
          <p:cNvSpPr>
            <a:spLocks noGrp="1"/>
          </p:cNvSpPr>
          <p:nvPr>
            <p:ph type="body" sz="quarter" idx="41" hasCustomPrompt="1"/>
          </p:nvPr>
        </p:nvSpPr>
        <p:spPr>
          <a:xfrm>
            <a:off x="9838944"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39"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5" name="Text Placeholder 2"/>
          <p:cNvSpPr>
            <a:spLocks noGrp="1"/>
          </p:cNvSpPr>
          <p:nvPr>
            <p:ph type="body" sz="quarter" idx="16" hasCustomPrompt="1"/>
          </p:nvPr>
        </p:nvSpPr>
        <p:spPr>
          <a:xfrm>
            <a:off x="2377440"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1"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7" name="Text Placeholder 2"/>
          <p:cNvSpPr>
            <a:spLocks noGrp="1"/>
          </p:cNvSpPr>
          <p:nvPr>
            <p:ph type="body" sz="quarter" idx="28" hasCustomPrompt="1"/>
          </p:nvPr>
        </p:nvSpPr>
        <p:spPr>
          <a:xfrm>
            <a:off x="611057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3" name="Text Placeholder 2"/>
          <p:cNvSpPr>
            <a:spLocks noGrp="1"/>
          </p:cNvSpPr>
          <p:nvPr>
            <p:ph type="body" sz="quarter" idx="34" hasCustomPrompt="1"/>
          </p:nvPr>
        </p:nvSpPr>
        <p:spPr>
          <a:xfrm>
            <a:off x="7968068"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9" name="Text Placeholder 2"/>
          <p:cNvSpPr>
            <a:spLocks noGrp="1"/>
          </p:cNvSpPr>
          <p:nvPr>
            <p:ph type="body" sz="quarter" idx="40" hasCustomPrompt="1"/>
          </p:nvPr>
        </p:nvSpPr>
        <p:spPr>
          <a:xfrm>
            <a:off x="9838944"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1"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7" name="Text Placeholder 2"/>
          <p:cNvSpPr>
            <a:spLocks noGrp="1"/>
          </p:cNvSpPr>
          <p:nvPr>
            <p:ph type="body" sz="quarter" idx="18" hasCustomPrompt="1"/>
          </p:nvPr>
        </p:nvSpPr>
        <p:spPr>
          <a:xfrm>
            <a:off x="2377440"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3"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9" name="Text Placeholder 2"/>
          <p:cNvSpPr>
            <a:spLocks noGrp="1"/>
          </p:cNvSpPr>
          <p:nvPr>
            <p:ph type="body" sz="quarter" idx="30" hasCustomPrompt="1"/>
          </p:nvPr>
        </p:nvSpPr>
        <p:spPr>
          <a:xfrm>
            <a:off x="611057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5" name="Text Placeholder 2"/>
          <p:cNvSpPr>
            <a:spLocks noGrp="1"/>
          </p:cNvSpPr>
          <p:nvPr>
            <p:ph type="body" sz="quarter" idx="36" hasCustomPrompt="1"/>
          </p:nvPr>
        </p:nvSpPr>
        <p:spPr>
          <a:xfrm>
            <a:off x="7968068"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1" name="Text Placeholder 2"/>
          <p:cNvSpPr>
            <a:spLocks noGrp="1"/>
          </p:cNvSpPr>
          <p:nvPr>
            <p:ph type="body" sz="quarter" idx="42" hasCustomPrompt="1"/>
          </p:nvPr>
        </p:nvSpPr>
        <p:spPr>
          <a:xfrm>
            <a:off x="9838944"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2"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8" name="Text Placeholder 2"/>
          <p:cNvSpPr>
            <a:spLocks noGrp="1"/>
          </p:cNvSpPr>
          <p:nvPr>
            <p:ph type="body" sz="quarter" idx="19" hasCustomPrompt="1"/>
          </p:nvPr>
        </p:nvSpPr>
        <p:spPr>
          <a:xfrm>
            <a:off x="2377440"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4"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0" name="Text Placeholder 2"/>
          <p:cNvSpPr>
            <a:spLocks noGrp="1"/>
          </p:cNvSpPr>
          <p:nvPr>
            <p:ph type="body" sz="quarter" idx="31" hasCustomPrompt="1"/>
          </p:nvPr>
        </p:nvSpPr>
        <p:spPr>
          <a:xfrm>
            <a:off x="611057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6" name="Text Placeholder 2"/>
          <p:cNvSpPr>
            <a:spLocks noGrp="1"/>
          </p:cNvSpPr>
          <p:nvPr>
            <p:ph type="body" sz="quarter" idx="37" hasCustomPrompt="1"/>
          </p:nvPr>
        </p:nvSpPr>
        <p:spPr>
          <a:xfrm>
            <a:off x="7968068"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2" name="Text Placeholder 2"/>
          <p:cNvSpPr>
            <a:spLocks noGrp="1"/>
          </p:cNvSpPr>
          <p:nvPr>
            <p:ph type="body" sz="quarter" idx="43" hasCustomPrompt="1"/>
          </p:nvPr>
        </p:nvSpPr>
        <p:spPr>
          <a:xfrm>
            <a:off x="9838944"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3"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9" name="Text Placeholder 2"/>
          <p:cNvSpPr>
            <a:spLocks noGrp="1"/>
          </p:cNvSpPr>
          <p:nvPr>
            <p:ph type="body" sz="quarter" idx="20" hasCustomPrompt="1"/>
          </p:nvPr>
        </p:nvSpPr>
        <p:spPr>
          <a:xfrm>
            <a:off x="2377440"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5"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1" name="Text Placeholder 2"/>
          <p:cNvSpPr>
            <a:spLocks noGrp="1"/>
          </p:cNvSpPr>
          <p:nvPr>
            <p:ph type="body" sz="quarter" idx="32" hasCustomPrompt="1"/>
          </p:nvPr>
        </p:nvSpPr>
        <p:spPr>
          <a:xfrm>
            <a:off x="611057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7" name="Text Placeholder 2"/>
          <p:cNvSpPr>
            <a:spLocks noGrp="1"/>
          </p:cNvSpPr>
          <p:nvPr>
            <p:ph type="body" sz="quarter" idx="38" hasCustomPrompt="1"/>
          </p:nvPr>
        </p:nvSpPr>
        <p:spPr>
          <a:xfrm>
            <a:off x="7968068"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3" name="Text Placeholder 2"/>
          <p:cNvSpPr>
            <a:spLocks noGrp="1"/>
          </p:cNvSpPr>
          <p:nvPr>
            <p:ph type="body" sz="quarter" idx="44" hasCustomPrompt="1"/>
          </p:nvPr>
        </p:nvSpPr>
        <p:spPr>
          <a:xfrm>
            <a:off x="9838944"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4"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0" name="Text Placeholder 2"/>
          <p:cNvSpPr>
            <a:spLocks noGrp="1"/>
          </p:cNvSpPr>
          <p:nvPr>
            <p:ph type="body" sz="quarter" idx="21" hasCustomPrompt="1"/>
          </p:nvPr>
        </p:nvSpPr>
        <p:spPr>
          <a:xfrm>
            <a:off x="2377440"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6"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2" name="Text Placeholder 2"/>
          <p:cNvSpPr>
            <a:spLocks noGrp="1"/>
          </p:cNvSpPr>
          <p:nvPr>
            <p:ph type="body" sz="quarter" idx="33" hasCustomPrompt="1"/>
          </p:nvPr>
        </p:nvSpPr>
        <p:spPr>
          <a:xfrm>
            <a:off x="611057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8" name="Text Placeholder 2"/>
          <p:cNvSpPr>
            <a:spLocks noGrp="1"/>
          </p:cNvSpPr>
          <p:nvPr>
            <p:ph type="body" sz="quarter" idx="39" hasCustomPrompt="1"/>
          </p:nvPr>
        </p:nvSpPr>
        <p:spPr>
          <a:xfrm>
            <a:off x="7968068"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4" name="Text Placeholder 2"/>
          <p:cNvSpPr>
            <a:spLocks noGrp="1"/>
          </p:cNvSpPr>
          <p:nvPr>
            <p:ph type="body" sz="quarter" idx="45" hasCustomPrompt="1"/>
          </p:nvPr>
        </p:nvSpPr>
        <p:spPr>
          <a:xfrm>
            <a:off x="9838944"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2" name="Date Placeholder 1"/>
          <p:cNvSpPr>
            <a:spLocks noGrp="1"/>
          </p:cNvSpPr>
          <p:nvPr>
            <p:ph type="dt" sz="half" idx="46"/>
          </p:nvPr>
        </p:nvSpPr>
        <p:spPr/>
        <p:txBody>
          <a:bodyPr/>
          <a:lstStyle/>
          <a:p>
            <a:fld id="{AEC93A36-1BCE-4989-A484-BB2F32BA08F5}" type="datetimeFigureOut">
              <a:rPr lang="en-US" noProof="0"/>
              <a:pPr/>
              <a:t>11/30/2023</a:t>
            </a:fld>
            <a:endParaRPr lang="en-US" noProof="0"/>
          </a:p>
        </p:txBody>
      </p:sp>
      <p:sp>
        <p:nvSpPr>
          <p:cNvPr id="3" name="Footer Placeholder 2"/>
          <p:cNvSpPr>
            <a:spLocks noGrp="1"/>
          </p:cNvSpPr>
          <p:nvPr>
            <p:ph type="ftr" sz="quarter" idx="47"/>
          </p:nvPr>
        </p:nvSpPr>
        <p:spPr/>
        <p:txBody>
          <a:bodyPr/>
          <a:lstStyle/>
          <a:p>
            <a:endParaRPr lang="en-US" noProof="0"/>
          </a:p>
        </p:txBody>
      </p:sp>
      <p:sp>
        <p:nvSpPr>
          <p:cNvPr id="4" name="Slide Number Placeholder 3"/>
          <p:cNvSpPr>
            <a:spLocks noGrp="1"/>
          </p:cNvSpPr>
          <p:nvPr>
            <p:ph type="sldNum" sz="quarter" idx="48"/>
          </p:nvPr>
        </p:nvSpPr>
        <p:spPr/>
        <p:txBody>
          <a:bodyPr/>
          <a:lstStyle/>
          <a:p>
            <a:fld id="{53CB5F7B-7C15-41FD-9488-0FCC5C0A130E}" type="slidenum">
              <a:rPr lang="en-US" noProof="0"/>
              <a:pPr/>
              <a:t>‹#›</a:t>
            </a:fld>
            <a:endParaRPr lang="en-US" noProof="0"/>
          </a:p>
        </p:txBody>
      </p:sp>
    </p:spTree>
    <p:extLst>
      <p:ext uri="{BB962C8B-B14F-4D97-AF65-F5344CB8AC3E}">
        <p14:creationId xmlns:p14="http://schemas.microsoft.com/office/powerpoint/2010/main" val="299055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68DB67-3348-4BA7-A0B4-093077A00EDF}"/>
              </a:ext>
            </a:extLst>
          </p:cNvPr>
          <p:cNvSpPr>
            <a:spLocks noGrp="1"/>
          </p:cNvSpPr>
          <p:nvPr>
            <p:ph type="title" hasCustomPrompt="1"/>
          </p:nvPr>
        </p:nvSpPr>
        <p:spPr/>
        <p:txBody>
          <a:bodyPr/>
          <a:lstStyle>
            <a:lvl1pPr>
              <a:defRPr/>
            </a:lvl1pPr>
          </a:lstStyle>
          <a:p>
            <a:r>
              <a:rPr lang="en-US" dirty="0"/>
              <a:t>may</a:t>
            </a:r>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p>
            <a:pPr algn="l"/>
            <a:r>
              <a:rPr lang="en-US" sz="1300" b="0" dirty="0">
                <a:solidFill>
                  <a:schemeClr val="tx1"/>
                </a:solidFill>
                <a:effectLst>
                  <a:outerShdw blurRad="38100" dist="38100" dir="2700000" algn="tl">
                    <a:srgbClr val="000000">
                      <a:alpha val="43137"/>
                    </a:srgbClr>
                  </a:outerShdw>
                </a:effectLst>
              </a:rPr>
              <a:t>1 May</a:t>
            </a:r>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2</a:t>
            </a:r>
          </a:p>
        </p:txBody>
      </p:sp>
      <p:sp>
        <p:nvSpPr>
          <p:cNvPr id="1794" name="TextBox 1793"/>
          <p:cNvSpPr txBox="1"/>
          <p:nvPr/>
        </p:nvSpPr>
        <p:spPr>
          <a:xfrm>
            <a:off x="4256692"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3</a:t>
            </a:r>
            <a:endParaRPr sz="1300" dirty="0"/>
          </a:p>
        </p:txBody>
      </p:sp>
      <p:sp>
        <p:nvSpPr>
          <p:cNvPr id="1795" name="TextBox 1794"/>
          <p:cNvSpPr txBox="1"/>
          <p:nvPr/>
        </p:nvSpPr>
        <p:spPr>
          <a:xfrm>
            <a:off x="6095999"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4</a:t>
            </a:r>
            <a:endParaRPr sz="1300" dirty="0"/>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5</a:t>
            </a:r>
            <a:endParaRPr sz="1300" dirty="0"/>
          </a:p>
        </p:txBody>
      </p:sp>
      <p:sp>
        <p:nvSpPr>
          <p:cNvPr id="1797" name="TextBox 1796"/>
          <p:cNvSpPr txBox="1"/>
          <p:nvPr/>
        </p:nvSpPr>
        <p:spPr>
          <a:xfrm>
            <a:off x="9825567"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6/7</a:t>
            </a:r>
          </a:p>
        </p:txBody>
      </p:sp>
      <p:sp>
        <p:nvSpPr>
          <p:cNvPr id="1798" name="TextBox 1797"/>
          <p:cNvSpPr txBox="1"/>
          <p:nvPr/>
        </p:nvSpPr>
        <p:spPr>
          <a:xfrm>
            <a:off x="546548" y="2002536"/>
            <a:ext cx="1828800" cy="384048"/>
          </a:xfrm>
          <a:prstGeom prst="rect">
            <a:avLst/>
          </a:prstGeom>
          <a:noFill/>
        </p:spPr>
        <p:txBody>
          <a:bodyPr wrap="square" tIns="0" bIns="0" rtlCol="0" anchor="ctr">
            <a:noAutofit/>
          </a:bodyPr>
          <a:lstStyle/>
          <a:p>
            <a:pPr algn="l"/>
            <a:r>
              <a:rPr lang="en-US" sz="1300" b="0" dirty="0">
                <a:solidFill>
                  <a:schemeClr val="tx1"/>
                </a:solidFill>
              </a:rPr>
              <a:t>8</a:t>
            </a:r>
            <a:endParaRPr sz="1300" b="0" dirty="0">
              <a:solidFill>
                <a:schemeClr val="tx1"/>
              </a:solidFill>
            </a:endParaRPr>
          </a:p>
        </p:txBody>
      </p:sp>
      <p:sp>
        <p:nvSpPr>
          <p:cNvPr id="1799" name="TextBox 1798"/>
          <p:cNvSpPr txBox="1"/>
          <p:nvPr/>
        </p:nvSpPr>
        <p:spPr>
          <a:xfrm>
            <a:off x="2382341" y="2002536"/>
            <a:ext cx="1828800" cy="384048"/>
          </a:xfrm>
          <a:prstGeom prst="rect">
            <a:avLst/>
          </a:prstGeom>
          <a:noFill/>
        </p:spPr>
        <p:txBody>
          <a:bodyPr wrap="square" tIns="0" bIns="0" rtlCol="0" anchor="ctr">
            <a:noAutofit/>
          </a:bodyPr>
          <a:lstStyle/>
          <a:p>
            <a:pPr algn="l"/>
            <a:r>
              <a:rPr lang="en-US" sz="1300" b="0" dirty="0">
                <a:solidFill>
                  <a:schemeClr val="tx1"/>
                </a:solidFill>
              </a:rPr>
              <a:t>9</a:t>
            </a:r>
            <a:endParaRPr sz="1300" b="0" dirty="0">
              <a:solidFill>
                <a:schemeClr val="tx1"/>
              </a:solidFill>
            </a:endParaRP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dirty="0">
                <a:solidFill>
                  <a:schemeClr val="tx1"/>
                </a:solidFill>
              </a:rPr>
              <a:t>10</a:t>
            </a:r>
            <a:endParaRPr sz="1300" b="0" dirty="0">
              <a:solidFill>
                <a:schemeClr val="tx1"/>
              </a:solidFill>
            </a:endParaRPr>
          </a:p>
        </p:txBody>
      </p:sp>
      <p:sp>
        <p:nvSpPr>
          <p:cNvPr id="1801" name="TextBox 1800"/>
          <p:cNvSpPr txBox="1"/>
          <p:nvPr/>
        </p:nvSpPr>
        <p:spPr>
          <a:xfrm>
            <a:off x="6095999" y="2002536"/>
            <a:ext cx="1828800" cy="384048"/>
          </a:xfrm>
          <a:prstGeom prst="rect">
            <a:avLst/>
          </a:prstGeom>
          <a:noFill/>
        </p:spPr>
        <p:txBody>
          <a:bodyPr wrap="square" tIns="0" bIns="0" rtlCol="0" anchor="ctr">
            <a:noAutofit/>
          </a:bodyPr>
          <a:lstStyle/>
          <a:p>
            <a:pPr algn="l"/>
            <a:r>
              <a:rPr lang="en-US" sz="1300" b="0" dirty="0">
                <a:solidFill>
                  <a:schemeClr val="tx1"/>
                </a:solidFill>
              </a:rPr>
              <a:t>11</a:t>
            </a:r>
            <a:endParaRPr sz="1300" b="0" dirty="0">
              <a:solidFill>
                <a:schemeClr val="tx1"/>
              </a:solidFill>
            </a:endParaRPr>
          </a:p>
        </p:txBody>
      </p:sp>
      <p:sp>
        <p:nvSpPr>
          <p:cNvPr id="1802" name="TextBox 1801"/>
          <p:cNvSpPr txBox="1"/>
          <p:nvPr/>
        </p:nvSpPr>
        <p:spPr>
          <a:xfrm>
            <a:off x="7963336" y="2002536"/>
            <a:ext cx="1828800" cy="384048"/>
          </a:xfrm>
          <a:prstGeom prst="rect">
            <a:avLst/>
          </a:prstGeom>
          <a:noFill/>
        </p:spPr>
        <p:txBody>
          <a:bodyPr wrap="square" tIns="0" bIns="0" rtlCol="0" anchor="ctr">
            <a:noAutofit/>
          </a:bodyPr>
          <a:lstStyle/>
          <a:p>
            <a:pPr algn="l"/>
            <a:r>
              <a:rPr lang="en-US" sz="1300" b="0" dirty="0">
                <a:solidFill>
                  <a:schemeClr val="tx1"/>
                </a:solidFill>
              </a:rPr>
              <a:t>12</a:t>
            </a:r>
            <a:endParaRPr sz="1300" b="0" dirty="0">
              <a:solidFill>
                <a:schemeClr val="tx1"/>
              </a:solidFill>
            </a:endParaRPr>
          </a:p>
        </p:txBody>
      </p:sp>
      <p:sp>
        <p:nvSpPr>
          <p:cNvPr id="1803" name="TextBox 1802"/>
          <p:cNvSpPr txBox="1"/>
          <p:nvPr/>
        </p:nvSpPr>
        <p:spPr>
          <a:xfrm>
            <a:off x="9825567" y="2002536"/>
            <a:ext cx="1828800" cy="384048"/>
          </a:xfrm>
          <a:prstGeom prst="rect">
            <a:avLst/>
          </a:prstGeom>
          <a:noFill/>
        </p:spPr>
        <p:txBody>
          <a:bodyPr wrap="square" tIns="0" bIns="0" rtlCol="0" anchor="ctr">
            <a:noAutofit/>
          </a:bodyPr>
          <a:lstStyle/>
          <a:p>
            <a:pPr algn="l"/>
            <a:r>
              <a:rPr lang="en-US" sz="1300" b="0" dirty="0">
                <a:solidFill>
                  <a:schemeClr val="tx1"/>
                </a:solidFill>
              </a:rPr>
              <a:t>13/14</a:t>
            </a:r>
            <a:endParaRPr sz="1300" b="0" dirty="0">
              <a:solidFill>
                <a:schemeClr val="tx1"/>
              </a:solidFill>
            </a:endParaRP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dirty="0">
                <a:solidFill>
                  <a:schemeClr val="tx1"/>
                </a:solidFill>
              </a:rPr>
              <a:t>15</a:t>
            </a:r>
            <a:endParaRPr sz="1300" b="0" dirty="0">
              <a:solidFill>
                <a:schemeClr val="tx1"/>
              </a:solidFill>
            </a:endParaRPr>
          </a:p>
        </p:txBody>
      </p:sp>
      <p:sp>
        <p:nvSpPr>
          <p:cNvPr id="1805" name="TextBox 1804"/>
          <p:cNvSpPr txBox="1"/>
          <p:nvPr/>
        </p:nvSpPr>
        <p:spPr>
          <a:xfrm>
            <a:off x="2382341" y="2916936"/>
            <a:ext cx="1828800" cy="384048"/>
          </a:xfrm>
          <a:prstGeom prst="rect">
            <a:avLst/>
          </a:prstGeom>
          <a:noFill/>
        </p:spPr>
        <p:txBody>
          <a:bodyPr wrap="square" tIns="0" bIns="0" rtlCol="0" anchor="ctr">
            <a:noAutofit/>
          </a:bodyPr>
          <a:lstStyle/>
          <a:p>
            <a:pPr algn="l"/>
            <a:r>
              <a:rPr lang="en-US" sz="1300" b="0" dirty="0">
                <a:solidFill>
                  <a:schemeClr val="tx1"/>
                </a:solidFill>
              </a:rPr>
              <a:t>16</a:t>
            </a:r>
            <a:endParaRPr sz="1300" b="0" dirty="0">
              <a:solidFill>
                <a:schemeClr val="tx1"/>
              </a:solidFill>
            </a:endParaRP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dirty="0">
                <a:solidFill>
                  <a:schemeClr val="tx1"/>
                </a:solidFill>
              </a:rPr>
              <a:t>17</a:t>
            </a:r>
            <a:endParaRPr sz="1300" b="0" dirty="0">
              <a:solidFill>
                <a:schemeClr val="tx1"/>
              </a:solidFill>
            </a:endParaRPr>
          </a:p>
        </p:txBody>
      </p:sp>
      <p:sp>
        <p:nvSpPr>
          <p:cNvPr id="1807" name="TextBox 1806"/>
          <p:cNvSpPr txBox="1"/>
          <p:nvPr userDrawn="1"/>
        </p:nvSpPr>
        <p:spPr>
          <a:xfrm>
            <a:off x="6095999" y="2916936"/>
            <a:ext cx="1828800" cy="384048"/>
          </a:xfrm>
          <a:prstGeom prst="rect">
            <a:avLst/>
          </a:prstGeom>
          <a:noFill/>
        </p:spPr>
        <p:txBody>
          <a:bodyPr wrap="square" tIns="0" bIns="0" rtlCol="0" anchor="ctr">
            <a:noAutofit/>
          </a:bodyPr>
          <a:lstStyle/>
          <a:p>
            <a:pPr algn="l"/>
            <a:r>
              <a:rPr lang="en-US" sz="1300" b="0" dirty="0">
                <a:solidFill>
                  <a:schemeClr val="tx1"/>
                </a:solidFill>
              </a:rPr>
              <a:t>18</a:t>
            </a:r>
            <a:endParaRPr sz="1300" b="0" dirty="0">
              <a:solidFill>
                <a:schemeClr val="tx1"/>
              </a:solidFill>
            </a:endParaRP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dirty="0">
                <a:solidFill>
                  <a:schemeClr val="tx1"/>
                </a:solidFill>
              </a:rPr>
              <a:t>19</a:t>
            </a:r>
            <a:endParaRPr sz="1300" b="0" dirty="0">
              <a:solidFill>
                <a:schemeClr val="tx1"/>
              </a:solidFill>
            </a:endParaRP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dirty="0">
                <a:solidFill>
                  <a:schemeClr val="tx1"/>
                </a:solidFill>
              </a:rPr>
              <a:t>20/21</a:t>
            </a:r>
            <a:endParaRPr sz="1300" b="0" dirty="0">
              <a:solidFill>
                <a:schemeClr val="tx1"/>
              </a:solidFill>
            </a:endParaRP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dirty="0">
                <a:solidFill>
                  <a:schemeClr val="tx1"/>
                </a:solidFill>
              </a:rPr>
              <a:t>22</a:t>
            </a:r>
            <a:endParaRPr sz="1300" b="0" dirty="0">
              <a:solidFill>
                <a:schemeClr val="tx1"/>
              </a:solidFill>
            </a:endParaRP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dirty="0">
                <a:solidFill>
                  <a:schemeClr val="tx1"/>
                </a:solidFill>
              </a:rPr>
              <a:t>23</a:t>
            </a:r>
            <a:endParaRPr sz="1300" b="0" dirty="0">
              <a:solidFill>
                <a:schemeClr val="tx1"/>
              </a:solidFill>
            </a:endParaRPr>
          </a:p>
        </p:txBody>
      </p:sp>
      <p:sp>
        <p:nvSpPr>
          <p:cNvPr id="1812" name="TextBox 1811"/>
          <p:cNvSpPr txBox="1"/>
          <p:nvPr/>
        </p:nvSpPr>
        <p:spPr>
          <a:xfrm>
            <a:off x="4256692" y="3831336"/>
            <a:ext cx="1828800" cy="384048"/>
          </a:xfrm>
          <a:prstGeom prst="rect">
            <a:avLst/>
          </a:prstGeom>
          <a:noFill/>
        </p:spPr>
        <p:txBody>
          <a:bodyPr wrap="square" tIns="0" bIns="0" rtlCol="0" anchor="ctr">
            <a:noAutofit/>
          </a:bodyPr>
          <a:lstStyle/>
          <a:p>
            <a:pPr algn="l"/>
            <a:r>
              <a:rPr lang="en-US" sz="1300" b="0" dirty="0">
                <a:solidFill>
                  <a:schemeClr val="tx1"/>
                </a:solidFill>
              </a:rPr>
              <a:t>24</a:t>
            </a:r>
            <a:endParaRPr sz="1300" b="0" dirty="0">
              <a:solidFill>
                <a:schemeClr val="tx1"/>
              </a:solidFill>
            </a:endParaRP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dirty="0">
                <a:solidFill>
                  <a:schemeClr val="tx1"/>
                </a:solidFill>
              </a:rPr>
              <a:t>25</a:t>
            </a:r>
            <a:endParaRPr sz="1300" b="0" dirty="0">
              <a:solidFill>
                <a:schemeClr val="tx1"/>
              </a:solidFill>
            </a:endParaRP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dirty="0">
                <a:solidFill>
                  <a:schemeClr val="tx1"/>
                </a:solidFill>
              </a:rPr>
              <a:t>26</a:t>
            </a:r>
            <a:endParaRPr sz="1300" b="0" dirty="0">
              <a:solidFill>
                <a:schemeClr val="tx1"/>
              </a:solidFill>
            </a:endParaRP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dirty="0">
                <a:solidFill>
                  <a:schemeClr val="tx1"/>
                </a:solidFill>
              </a:rPr>
              <a:t>27/28</a:t>
            </a:r>
            <a:endParaRPr sz="1300" b="0" dirty="0">
              <a:solidFill>
                <a:schemeClr val="tx1"/>
              </a:solidFill>
            </a:endParaRP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p>
            <a:pPr algn="l"/>
            <a:r>
              <a:rPr lang="en-US" sz="1300" b="0" dirty="0">
                <a:solidFill>
                  <a:schemeClr val="tx1"/>
                </a:solidFill>
              </a:rPr>
              <a:t>29</a:t>
            </a:r>
            <a:endParaRPr sz="1300" b="0" dirty="0">
              <a:solidFill>
                <a:schemeClr val="tx1"/>
              </a:solidFill>
            </a:endParaRP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p>
            <a:pPr algn="l"/>
            <a:r>
              <a:rPr lang="en-US" sz="1300" b="0" dirty="0">
                <a:solidFill>
                  <a:schemeClr val="tx1"/>
                </a:solidFill>
              </a:rPr>
              <a:t>30</a:t>
            </a:r>
            <a:endParaRPr sz="1300" b="0" dirty="0">
              <a:solidFill>
                <a:schemeClr val="tx1"/>
              </a:solidFill>
            </a:endParaRPr>
          </a:p>
        </p:txBody>
      </p:sp>
      <p:sp>
        <p:nvSpPr>
          <p:cNvPr id="1818" name="TextBox 1817"/>
          <p:cNvSpPr txBox="1"/>
          <p:nvPr/>
        </p:nvSpPr>
        <p:spPr>
          <a:xfrm>
            <a:off x="4256692" y="4745736"/>
            <a:ext cx="1828800" cy="384048"/>
          </a:xfrm>
          <a:prstGeom prst="rect">
            <a:avLst/>
          </a:prstGeom>
          <a:noFill/>
        </p:spPr>
        <p:txBody>
          <a:bodyPr wrap="square" tIns="0" bIns="0" rtlCol="0" anchor="ctr">
            <a:noAutofit/>
          </a:bodyPr>
          <a:lstStyle/>
          <a:p>
            <a:pPr algn="l"/>
            <a:r>
              <a:rPr lang="en-US" sz="1300" b="0" dirty="0">
                <a:solidFill>
                  <a:schemeClr val="tx1"/>
                </a:solidFill>
              </a:rPr>
              <a:t>31</a:t>
            </a:r>
            <a:endParaRPr sz="1300" b="0" dirty="0">
              <a:solidFill>
                <a:schemeClr val="tx1"/>
              </a:solidFill>
            </a:endParaRPr>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2">
                    <a:lumMod val="90000"/>
                  </a:schemeClr>
                </a:solidFill>
              </a:defRPr>
            </a:lvl1pPr>
          </a:lstStyle>
          <a:p>
            <a:pPr algn="l"/>
            <a:r>
              <a:rPr lang="en-US" sz="1300" b="0" dirty="0">
                <a:solidFill>
                  <a:schemeClr val="bg1">
                    <a:lumMod val="85000"/>
                  </a:schemeClr>
                </a:solidFill>
              </a:rPr>
              <a:t>1 June</a:t>
            </a:r>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1">
                    <a:lumMod val="85000"/>
                  </a:schemeClr>
                </a:solidFill>
              </a:defRPr>
            </a:lvl1pPr>
          </a:lstStyle>
          <a:p>
            <a:pPr lvl="0"/>
            <a:r>
              <a:rPr lang="en-US" sz="1300" dirty="0"/>
              <a:t>2</a:t>
            </a:r>
          </a:p>
        </p:txBody>
      </p:sp>
      <p:sp>
        <p:nvSpPr>
          <p:cNvPr id="1821" name="TextBox 1820"/>
          <p:cNvSpPr txBox="1"/>
          <p:nvPr/>
        </p:nvSpPr>
        <p:spPr>
          <a:xfrm>
            <a:off x="9825567" y="4745736"/>
            <a:ext cx="1828800" cy="384048"/>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1">
                    <a:lumMod val="85000"/>
                  </a:schemeClr>
                </a:solidFill>
              </a:defRPr>
            </a:lvl1pPr>
          </a:lstStyle>
          <a:p>
            <a:pPr lvl="0"/>
            <a:r>
              <a:rPr lang="en-US" sz="1300" dirty="0"/>
              <a:t>3/4</a:t>
            </a:r>
            <a:endParaRPr sz="1300" dirty="0"/>
          </a:p>
        </p:txBody>
      </p:sp>
      <p:sp>
        <p:nvSpPr>
          <p:cNvPr id="69" name="TextBox 68"/>
          <p:cNvSpPr txBox="1"/>
          <p:nvPr/>
        </p:nvSpPr>
        <p:spPr>
          <a:xfrm>
            <a:off x="546548" y="5669280"/>
            <a:ext cx="1828800" cy="384048"/>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1">
                    <a:lumMod val="85000"/>
                  </a:schemeClr>
                </a:solidFill>
              </a:defRPr>
            </a:lvl1pPr>
          </a:lstStyle>
          <a:p>
            <a:pPr lvl="0"/>
            <a:r>
              <a:rPr lang="en-US" sz="1300" dirty="0"/>
              <a:t>5</a:t>
            </a:r>
          </a:p>
        </p:txBody>
      </p:sp>
      <p:sp>
        <p:nvSpPr>
          <p:cNvPr id="70" name="TextBox 69"/>
          <p:cNvSpPr txBox="1"/>
          <p:nvPr/>
        </p:nvSpPr>
        <p:spPr>
          <a:xfrm>
            <a:off x="2382341" y="5669280"/>
            <a:ext cx="1828800" cy="384048"/>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1">
                    <a:lumMod val="85000"/>
                  </a:schemeClr>
                </a:solidFill>
              </a:defRPr>
            </a:lvl1pPr>
          </a:lstStyle>
          <a:p>
            <a:pPr lvl="0"/>
            <a:r>
              <a:rPr lang="en-US" sz="1300" dirty="0"/>
              <a:t>6</a:t>
            </a:r>
            <a:endParaRPr sz="1300" dirty="0"/>
          </a:p>
        </p:txBody>
      </p:sp>
      <p:sp>
        <p:nvSpPr>
          <p:cNvPr id="71" name="TextBox 70"/>
          <p:cNvSpPr txBox="1"/>
          <p:nvPr/>
        </p:nvSpPr>
        <p:spPr>
          <a:xfrm>
            <a:off x="4256693"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7</a:t>
            </a:r>
            <a:endParaRPr sz="1300" b="0" dirty="0">
              <a:solidFill>
                <a:schemeClr val="bg1">
                  <a:lumMod val="85000"/>
                </a:schemeClr>
              </a:solidFill>
            </a:endParaRPr>
          </a:p>
        </p:txBody>
      </p:sp>
      <p:sp>
        <p:nvSpPr>
          <p:cNvPr id="72" name="TextBox 71"/>
          <p:cNvSpPr txBox="1"/>
          <p:nvPr/>
        </p:nvSpPr>
        <p:spPr>
          <a:xfrm>
            <a:off x="6095999"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8</a:t>
            </a:r>
            <a:endParaRPr sz="1300" b="0" dirty="0">
              <a:solidFill>
                <a:schemeClr val="bg1">
                  <a:lumMod val="85000"/>
                </a:schemeClr>
              </a:solidFill>
            </a:endParaRPr>
          </a:p>
        </p:txBody>
      </p:sp>
      <p:sp>
        <p:nvSpPr>
          <p:cNvPr id="73" name="TextBox 72"/>
          <p:cNvSpPr txBox="1"/>
          <p:nvPr/>
        </p:nvSpPr>
        <p:spPr>
          <a:xfrm>
            <a:off x="7963336"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9</a:t>
            </a:r>
            <a:endParaRPr sz="1300" b="0" dirty="0">
              <a:solidFill>
                <a:schemeClr val="bg1">
                  <a:lumMod val="85000"/>
                </a:schemeClr>
              </a:solidFill>
            </a:endParaRPr>
          </a:p>
        </p:txBody>
      </p:sp>
      <p:sp>
        <p:nvSpPr>
          <p:cNvPr id="74" name="TextBox 73"/>
          <p:cNvSpPr txBox="1"/>
          <p:nvPr/>
        </p:nvSpPr>
        <p:spPr>
          <a:xfrm>
            <a:off x="9825567"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10/11</a:t>
            </a:r>
            <a:endParaRPr sz="1300" b="0" dirty="0">
              <a:solidFill>
                <a:schemeClr val="bg1">
                  <a:lumMod val="85000"/>
                </a:schemeClr>
              </a:solidFill>
            </a:endParaRPr>
          </a:p>
        </p:txBody>
      </p:sp>
      <p:sp>
        <p:nvSpPr>
          <p:cNvPr id="34"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0" name="Text Placeholder 2"/>
          <p:cNvSpPr>
            <a:spLocks noGrp="1"/>
          </p:cNvSpPr>
          <p:nvPr>
            <p:ph type="body" sz="quarter" idx="17" hasCustomPrompt="1"/>
          </p:nvPr>
        </p:nvSpPr>
        <p:spPr>
          <a:xfrm>
            <a:off x="2377440"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6"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2" name="Text Placeholder 2"/>
          <p:cNvSpPr>
            <a:spLocks noGrp="1"/>
          </p:cNvSpPr>
          <p:nvPr>
            <p:ph type="body" sz="quarter" idx="29" hasCustomPrompt="1"/>
          </p:nvPr>
        </p:nvSpPr>
        <p:spPr>
          <a:xfrm>
            <a:off x="611057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8" name="Text Placeholder 2"/>
          <p:cNvSpPr>
            <a:spLocks noGrp="1"/>
          </p:cNvSpPr>
          <p:nvPr>
            <p:ph type="body" sz="quarter" idx="35" hasCustomPrompt="1"/>
          </p:nvPr>
        </p:nvSpPr>
        <p:spPr>
          <a:xfrm>
            <a:off x="7968068"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4" name="Text Placeholder 2"/>
          <p:cNvSpPr>
            <a:spLocks noGrp="1"/>
          </p:cNvSpPr>
          <p:nvPr>
            <p:ph type="body" sz="quarter" idx="41" hasCustomPrompt="1"/>
          </p:nvPr>
        </p:nvSpPr>
        <p:spPr>
          <a:xfrm>
            <a:off x="9838944"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3"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9" name="Text Placeholder 2"/>
          <p:cNvSpPr>
            <a:spLocks noGrp="1"/>
          </p:cNvSpPr>
          <p:nvPr>
            <p:ph type="body" sz="quarter" idx="16" hasCustomPrompt="1"/>
          </p:nvPr>
        </p:nvSpPr>
        <p:spPr>
          <a:xfrm>
            <a:off x="2377440"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5"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1" name="Text Placeholder 2"/>
          <p:cNvSpPr>
            <a:spLocks noGrp="1"/>
          </p:cNvSpPr>
          <p:nvPr>
            <p:ph type="body" sz="quarter" idx="28" hasCustomPrompt="1"/>
          </p:nvPr>
        </p:nvSpPr>
        <p:spPr>
          <a:xfrm>
            <a:off x="611057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7" name="Text Placeholder 2"/>
          <p:cNvSpPr>
            <a:spLocks noGrp="1"/>
          </p:cNvSpPr>
          <p:nvPr>
            <p:ph type="body" sz="quarter" idx="34" hasCustomPrompt="1"/>
          </p:nvPr>
        </p:nvSpPr>
        <p:spPr>
          <a:xfrm>
            <a:off x="7968068"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3" name="Text Placeholder 2"/>
          <p:cNvSpPr>
            <a:spLocks noGrp="1"/>
          </p:cNvSpPr>
          <p:nvPr>
            <p:ph type="body" sz="quarter" idx="40" hasCustomPrompt="1"/>
          </p:nvPr>
        </p:nvSpPr>
        <p:spPr>
          <a:xfrm>
            <a:off x="9838944"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5"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1" name="Text Placeholder 2"/>
          <p:cNvSpPr>
            <a:spLocks noGrp="1"/>
          </p:cNvSpPr>
          <p:nvPr>
            <p:ph type="body" sz="quarter" idx="18" hasCustomPrompt="1"/>
          </p:nvPr>
        </p:nvSpPr>
        <p:spPr>
          <a:xfrm>
            <a:off x="2377440"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7"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3" name="Text Placeholder 2"/>
          <p:cNvSpPr>
            <a:spLocks noGrp="1"/>
          </p:cNvSpPr>
          <p:nvPr>
            <p:ph type="body" sz="quarter" idx="30" hasCustomPrompt="1"/>
          </p:nvPr>
        </p:nvSpPr>
        <p:spPr>
          <a:xfrm>
            <a:off x="611057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9" name="Text Placeholder 2"/>
          <p:cNvSpPr>
            <a:spLocks noGrp="1"/>
          </p:cNvSpPr>
          <p:nvPr>
            <p:ph type="body" sz="quarter" idx="36" hasCustomPrompt="1"/>
          </p:nvPr>
        </p:nvSpPr>
        <p:spPr>
          <a:xfrm>
            <a:off x="7968068"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5" name="Text Placeholder 2"/>
          <p:cNvSpPr>
            <a:spLocks noGrp="1"/>
          </p:cNvSpPr>
          <p:nvPr>
            <p:ph type="body" sz="quarter" idx="42" hasCustomPrompt="1"/>
          </p:nvPr>
        </p:nvSpPr>
        <p:spPr>
          <a:xfrm>
            <a:off x="9838944"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6"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2" name="Text Placeholder 2"/>
          <p:cNvSpPr>
            <a:spLocks noGrp="1"/>
          </p:cNvSpPr>
          <p:nvPr>
            <p:ph type="body" sz="quarter" idx="19" hasCustomPrompt="1"/>
          </p:nvPr>
        </p:nvSpPr>
        <p:spPr>
          <a:xfrm>
            <a:off x="2377440"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8"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4" name="Text Placeholder 2"/>
          <p:cNvSpPr>
            <a:spLocks noGrp="1"/>
          </p:cNvSpPr>
          <p:nvPr>
            <p:ph type="body" sz="quarter" idx="31" hasCustomPrompt="1"/>
          </p:nvPr>
        </p:nvSpPr>
        <p:spPr>
          <a:xfrm>
            <a:off x="611057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0" name="Text Placeholder 2"/>
          <p:cNvSpPr>
            <a:spLocks noGrp="1"/>
          </p:cNvSpPr>
          <p:nvPr>
            <p:ph type="body" sz="quarter" idx="37" hasCustomPrompt="1"/>
          </p:nvPr>
        </p:nvSpPr>
        <p:spPr>
          <a:xfrm>
            <a:off x="7968068"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6" name="Text Placeholder 2"/>
          <p:cNvSpPr>
            <a:spLocks noGrp="1"/>
          </p:cNvSpPr>
          <p:nvPr>
            <p:ph type="body" sz="quarter" idx="43" hasCustomPrompt="1"/>
          </p:nvPr>
        </p:nvSpPr>
        <p:spPr>
          <a:xfrm>
            <a:off x="9838944"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7"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3" name="Text Placeholder 2"/>
          <p:cNvSpPr>
            <a:spLocks noGrp="1"/>
          </p:cNvSpPr>
          <p:nvPr>
            <p:ph type="body" sz="quarter" idx="20" hasCustomPrompt="1"/>
          </p:nvPr>
        </p:nvSpPr>
        <p:spPr>
          <a:xfrm>
            <a:off x="2377440"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9"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5" name="Text Placeholder 2"/>
          <p:cNvSpPr>
            <a:spLocks noGrp="1"/>
          </p:cNvSpPr>
          <p:nvPr>
            <p:ph type="body" sz="quarter" idx="32" hasCustomPrompt="1"/>
          </p:nvPr>
        </p:nvSpPr>
        <p:spPr>
          <a:xfrm>
            <a:off x="611057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1" name="Text Placeholder 2"/>
          <p:cNvSpPr>
            <a:spLocks noGrp="1"/>
          </p:cNvSpPr>
          <p:nvPr>
            <p:ph type="body" sz="quarter" idx="38" hasCustomPrompt="1"/>
          </p:nvPr>
        </p:nvSpPr>
        <p:spPr>
          <a:xfrm>
            <a:off x="7968068"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7" name="Text Placeholder 2"/>
          <p:cNvSpPr>
            <a:spLocks noGrp="1"/>
          </p:cNvSpPr>
          <p:nvPr>
            <p:ph type="body" sz="quarter" idx="44" hasCustomPrompt="1"/>
          </p:nvPr>
        </p:nvSpPr>
        <p:spPr>
          <a:xfrm>
            <a:off x="9838944"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8"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4" name="Text Placeholder 2"/>
          <p:cNvSpPr>
            <a:spLocks noGrp="1"/>
          </p:cNvSpPr>
          <p:nvPr>
            <p:ph type="body" sz="quarter" idx="21" hasCustomPrompt="1"/>
          </p:nvPr>
        </p:nvSpPr>
        <p:spPr>
          <a:xfrm>
            <a:off x="2377440"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0"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6" name="Text Placeholder 2"/>
          <p:cNvSpPr>
            <a:spLocks noGrp="1"/>
          </p:cNvSpPr>
          <p:nvPr>
            <p:ph type="body" sz="quarter" idx="33" hasCustomPrompt="1"/>
          </p:nvPr>
        </p:nvSpPr>
        <p:spPr>
          <a:xfrm>
            <a:off x="611057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2" name="Text Placeholder 2"/>
          <p:cNvSpPr>
            <a:spLocks noGrp="1"/>
          </p:cNvSpPr>
          <p:nvPr>
            <p:ph type="body" sz="quarter" idx="39" hasCustomPrompt="1"/>
          </p:nvPr>
        </p:nvSpPr>
        <p:spPr>
          <a:xfrm>
            <a:off x="7968068"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8" name="Text Placeholder 2"/>
          <p:cNvSpPr>
            <a:spLocks noGrp="1"/>
          </p:cNvSpPr>
          <p:nvPr>
            <p:ph type="body" sz="quarter" idx="45" hasCustomPrompt="1"/>
          </p:nvPr>
        </p:nvSpPr>
        <p:spPr>
          <a:xfrm>
            <a:off x="9838944"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2" name="Date Placeholder 1"/>
          <p:cNvSpPr>
            <a:spLocks noGrp="1"/>
          </p:cNvSpPr>
          <p:nvPr>
            <p:ph type="dt" sz="half" idx="46"/>
          </p:nvPr>
        </p:nvSpPr>
        <p:spPr/>
        <p:txBody>
          <a:bodyPr/>
          <a:lstStyle/>
          <a:p>
            <a:fld id="{AEC93A36-1BCE-4989-A484-BB2F32BA08F5}" type="datetimeFigureOut">
              <a:rPr lang="en-US"/>
              <a:pPr/>
              <a:t>11/30/2023</a:t>
            </a:fld>
            <a:endParaRPr dirty="0"/>
          </a:p>
        </p:txBody>
      </p:sp>
      <p:sp>
        <p:nvSpPr>
          <p:cNvPr id="3" name="Footer Placeholder 2"/>
          <p:cNvSpPr>
            <a:spLocks noGrp="1"/>
          </p:cNvSpPr>
          <p:nvPr>
            <p:ph type="ftr" sz="quarter" idx="47"/>
          </p:nvPr>
        </p:nvSpPr>
        <p:spPr/>
        <p:txBody>
          <a:bodyPr/>
          <a:lstStyle/>
          <a:p>
            <a:endParaRPr dirty="0"/>
          </a:p>
        </p:txBody>
      </p:sp>
      <p:sp>
        <p:nvSpPr>
          <p:cNvPr id="4" name="Slide Number Placeholder 3"/>
          <p:cNvSpPr>
            <a:spLocks noGrp="1"/>
          </p:cNvSpPr>
          <p:nvPr>
            <p:ph type="sldNum" sz="quarter" idx="48"/>
          </p:nvPr>
        </p:nvSpPr>
        <p:spPr/>
        <p:txBody>
          <a:bodyPr/>
          <a:lstStyle/>
          <a:p>
            <a:fld id="{53CB5F7B-7C15-41FD-9488-0FCC5C0A130E}" type="slidenum">
              <a:rPr/>
              <a:pPr/>
              <a:t>‹#›</a:t>
            </a:fld>
            <a:endParaRPr dirty="0"/>
          </a:p>
        </p:txBody>
      </p:sp>
    </p:spTree>
    <p:extLst>
      <p:ext uri="{BB962C8B-B14F-4D97-AF65-F5344CB8AC3E}">
        <p14:creationId xmlns:p14="http://schemas.microsoft.com/office/powerpoint/2010/main" val="410857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Jun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823862-5310-4C74-82F0-247729849997}"/>
              </a:ext>
            </a:extLst>
          </p:cNvPr>
          <p:cNvSpPr>
            <a:spLocks noGrp="1"/>
          </p:cNvSpPr>
          <p:nvPr>
            <p:ph type="title" hasCustomPrompt="1"/>
          </p:nvPr>
        </p:nvSpPr>
        <p:spPr/>
        <p:txBody>
          <a:bodyPr/>
          <a:lstStyle>
            <a:lvl1pPr>
              <a:defRPr/>
            </a:lvl1pPr>
          </a:lstStyle>
          <a:p>
            <a:r>
              <a:rPr lang="en-US" dirty="0" err="1"/>
              <a:t>june</a:t>
            </a:r>
            <a:endParaRPr lang="en-US" dirty="0"/>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1300" dirty="0">
                <a:solidFill>
                  <a:schemeClr val="bg1">
                    <a:lumMod val="85000"/>
                  </a:schemeClr>
                </a:solidFill>
              </a:rPr>
              <a:t>29 May</a:t>
            </a:r>
            <a:endParaRPr sz="1300" dirty="0">
              <a:solidFill>
                <a:schemeClr val="bg1">
                  <a:lumMod val="85000"/>
                </a:schemeClr>
              </a:solidFill>
            </a:endParaRPr>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1300" dirty="0">
                <a:solidFill>
                  <a:schemeClr val="bg1">
                    <a:lumMod val="85000"/>
                  </a:schemeClr>
                </a:solidFill>
                <a:effectLst/>
              </a:rPr>
              <a:t>20</a:t>
            </a:r>
          </a:p>
        </p:txBody>
      </p:sp>
      <p:sp>
        <p:nvSpPr>
          <p:cNvPr id="1794" name="TextBox 1793"/>
          <p:cNvSpPr txBox="1"/>
          <p:nvPr/>
        </p:nvSpPr>
        <p:spPr>
          <a:xfrm>
            <a:off x="4256692" y="1087622"/>
            <a:ext cx="1828800" cy="384048"/>
          </a:xfrm>
          <a:prstGeom prst="rect">
            <a:avLst/>
          </a:prstGeom>
          <a:noFill/>
        </p:spPr>
        <p:txBody>
          <a:bodyPr wrap="square" tIns="0" bIns="0" rtlCol="0" anchor="ctr">
            <a:noAutofit/>
          </a:bodyPr>
          <a:lstStyle>
            <a:defPPr>
              <a:defRPr lang="en-US"/>
            </a:defPPr>
            <a:lvl1pPr lvl="0">
              <a:defRPr sz="1300" b="0">
                <a:solidFill>
                  <a:schemeClr val="bg1">
                    <a:lumMod val="85000"/>
                  </a:schemeClr>
                </a:solidFill>
                <a:effectLst/>
              </a:defRPr>
            </a:lvl1pPr>
          </a:lstStyle>
          <a:p>
            <a:pPr lvl="0"/>
            <a:r>
              <a:rPr lang="en-US" sz="1300" dirty="0"/>
              <a:t>31</a:t>
            </a:r>
            <a:endParaRPr sz="1300" dirty="0"/>
          </a:p>
        </p:txBody>
      </p:sp>
      <p:sp>
        <p:nvSpPr>
          <p:cNvPr id="1795" name="TextBox 1794"/>
          <p:cNvSpPr txBox="1"/>
          <p:nvPr/>
        </p:nvSpPr>
        <p:spPr>
          <a:xfrm>
            <a:off x="6095999" y="1087622"/>
            <a:ext cx="1828800" cy="384048"/>
          </a:xfrm>
          <a:prstGeom prst="rect">
            <a:avLst/>
          </a:prstGeom>
          <a:noFill/>
        </p:spPr>
        <p:txBody>
          <a:bodyPr wrap="square" tIns="0" bIns="0" rtlCol="0" anchor="ctr">
            <a:noAutofit/>
          </a:bodyPr>
          <a:lstStyle/>
          <a:p>
            <a:pPr lvl="0"/>
            <a:r>
              <a:rPr lang="en-US" sz="1400" dirty="0">
                <a:solidFill>
                  <a:schemeClr val="tx1"/>
                </a:solidFill>
                <a:effectLst>
                  <a:outerShdw blurRad="38100" dist="38100" dir="2700000" algn="tl">
                    <a:srgbClr val="000000">
                      <a:alpha val="43137"/>
                    </a:srgbClr>
                  </a:outerShdw>
                </a:effectLst>
              </a:rPr>
              <a:t>1 June</a:t>
            </a:r>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1"/>
                </a:solidFill>
              </a:rPr>
              <a:t>2</a:t>
            </a:r>
          </a:p>
        </p:txBody>
      </p:sp>
      <p:sp>
        <p:nvSpPr>
          <p:cNvPr id="1797" name="TextBox 1796"/>
          <p:cNvSpPr txBox="1"/>
          <p:nvPr/>
        </p:nvSpPr>
        <p:spPr>
          <a:xfrm>
            <a:off x="9825567" y="1087622"/>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kern="1200" cap="none" spc="0" dirty="0">
                <a:ln w="0"/>
                <a:solidFill>
                  <a:schemeClr val="tx1"/>
                </a:solidFill>
                <a:effectLst/>
                <a:latin typeface="+mn-lt"/>
                <a:ea typeface="+mn-ea"/>
                <a:cs typeface="+mn-cs"/>
              </a:rPr>
              <a:t>3/4</a:t>
            </a:r>
          </a:p>
        </p:txBody>
      </p:sp>
      <p:sp>
        <p:nvSpPr>
          <p:cNvPr id="1798" name="TextBox 1797"/>
          <p:cNvSpPr txBox="1"/>
          <p:nvPr/>
        </p:nvSpPr>
        <p:spPr>
          <a:xfrm>
            <a:off x="546548" y="2002536"/>
            <a:ext cx="1828800" cy="384048"/>
          </a:xfrm>
          <a:prstGeom prst="rect">
            <a:avLst/>
          </a:prstGeom>
          <a:noFill/>
        </p:spPr>
        <p:txBody>
          <a:bodyPr wrap="square" tIns="0" bIns="0" rtlCol="0" anchor="ctr">
            <a:noAutofit/>
          </a:bodyPr>
          <a:lstStyle/>
          <a:p>
            <a:pPr algn="l"/>
            <a:r>
              <a:rPr lang="en-US" sz="1300" b="0" dirty="0">
                <a:solidFill>
                  <a:schemeClr val="tx1"/>
                </a:solidFill>
              </a:rPr>
              <a:t>5</a:t>
            </a:r>
            <a:endParaRPr sz="1300" b="0" dirty="0">
              <a:solidFill>
                <a:schemeClr val="tx1"/>
              </a:solidFill>
            </a:endParaRPr>
          </a:p>
        </p:txBody>
      </p:sp>
      <p:sp>
        <p:nvSpPr>
          <p:cNvPr id="1799" name="TextBox 1798"/>
          <p:cNvSpPr txBox="1"/>
          <p:nvPr/>
        </p:nvSpPr>
        <p:spPr>
          <a:xfrm>
            <a:off x="2382341" y="2002536"/>
            <a:ext cx="1828800" cy="384048"/>
          </a:xfrm>
          <a:prstGeom prst="rect">
            <a:avLst/>
          </a:prstGeom>
          <a:noFill/>
        </p:spPr>
        <p:txBody>
          <a:bodyPr wrap="square" tIns="0" bIns="0" rtlCol="0" anchor="ctr">
            <a:noAutofit/>
          </a:bodyPr>
          <a:lstStyle/>
          <a:p>
            <a:pPr algn="l"/>
            <a:r>
              <a:rPr lang="en-US" sz="1300" b="0" dirty="0">
                <a:solidFill>
                  <a:schemeClr val="tx1"/>
                </a:solidFill>
              </a:rPr>
              <a:t>6</a:t>
            </a:r>
            <a:endParaRPr sz="1300" b="0" dirty="0">
              <a:solidFill>
                <a:schemeClr val="tx1"/>
              </a:solidFill>
            </a:endParaRP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dirty="0">
                <a:solidFill>
                  <a:schemeClr val="tx1"/>
                </a:solidFill>
              </a:rPr>
              <a:t>7</a:t>
            </a:r>
            <a:endParaRPr sz="1300" b="0" dirty="0">
              <a:solidFill>
                <a:schemeClr val="tx1"/>
              </a:solidFill>
            </a:endParaRPr>
          </a:p>
        </p:txBody>
      </p:sp>
      <p:sp>
        <p:nvSpPr>
          <p:cNvPr id="1801" name="TextBox 1800"/>
          <p:cNvSpPr txBox="1"/>
          <p:nvPr/>
        </p:nvSpPr>
        <p:spPr>
          <a:xfrm>
            <a:off x="6095999" y="2002536"/>
            <a:ext cx="1828800" cy="384048"/>
          </a:xfrm>
          <a:prstGeom prst="rect">
            <a:avLst/>
          </a:prstGeom>
          <a:noFill/>
        </p:spPr>
        <p:txBody>
          <a:bodyPr wrap="square" tIns="0" bIns="0" rtlCol="0" anchor="ctr">
            <a:noAutofit/>
          </a:bodyPr>
          <a:lstStyle/>
          <a:p>
            <a:pPr algn="l"/>
            <a:r>
              <a:rPr lang="en-US" sz="1300" b="0" dirty="0">
                <a:solidFill>
                  <a:schemeClr val="tx1"/>
                </a:solidFill>
              </a:rPr>
              <a:t>8</a:t>
            </a:r>
            <a:endParaRPr sz="1300" b="0" dirty="0">
              <a:solidFill>
                <a:schemeClr val="tx1"/>
              </a:solidFill>
            </a:endParaRPr>
          </a:p>
        </p:txBody>
      </p:sp>
      <p:sp>
        <p:nvSpPr>
          <p:cNvPr id="1802" name="TextBox 1801"/>
          <p:cNvSpPr txBox="1"/>
          <p:nvPr/>
        </p:nvSpPr>
        <p:spPr>
          <a:xfrm>
            <a:off x="7963336" y="2002536"/>
            <a:ext cx="1828800" cy="384048"/>
          </a:xfrm>
          <a:prstGeom prst="rect">
            <a:avLst/>
          </a:prstGeom>
          <a:noFill/>
        </p:spPr>
        <p:txBody>
          <a:bodyPr wrap="square" tIns="0" bIns="0" rtlCol="0" anchor="ctr">
            <a:noAutofit/>
          </a:bodyPr>
          <a:lstStyle/>
          <a:p>
            <a:pPr algn="l"/>
            <a:r>
              <a:rPr lang="en-US" sz="1300" b="0" dirty="0">
                <a:solidFill>
                  <a:schemeClr val="tx1"/>
                </a:solidFill>
              </a:rPr>
              <a:t>9</a:t>
            </a:r>
            <a:endParaRPr sz="1300" b="0" dirty="0">
              <a:solidFill>
                <a:schemeClr val="tx1"/>
              </a:solidFill>
            </a:endParaRPr>
          </a:p>
        </p:txBody>
      </p:sp>
      <p:sp>
        <p:nvSpPr>
          <p:cNvPr id="1803" name="TextBox 1802"/>
          <p:cNvSpPr txBox="1"/>
          <p:nvPr/>
        </p:nvSpPr>
        <p:spPr>
          <a:xfrm>
            <a:off x="9825567" y="2002536"/>
            <a:ext cx="1828800" cy="384048"/>
          </a:xfrm>
          <a:prstGeom prst="rect">
            <a:avLst/>
          </a:prstGeom>
          <a:noFill/>
        </p:spPr>
        <p:txBody>
          <a:bodyPr wrap="square" tIns="0" bIns="0" rtlCol="0" anchor="ctr">
            <a:noAutofit/>
          </a:bodyPr>
          <a:lstStyle/>
          <a:p>
            <a:pPr algn="l"/>
            <a:r>
              <a:rPr lang="en-US" sz="1300" b="0" dirty="0">
                <a:solidFill>
                  <a:schemeClr val="tx1"/>
                </a:solidFill>
              </a:rPr>
              <a:t>10/11</a:t>
            </a:r>
            <a:endParaRPr sz="1300" b="0" dirty="0">
              <a:solidFill>
                <a:schemeClr val="tx1"/>
              </a:solidFill>
            </a:endParaRP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dirty="0">
                <a:solidFill>
                  <a:schemeClr val="tx1"/>
                </a:solidFill>
              </a:rPr>
              <a:t>12</a:t>
            </a:r>
            <a:endParaRPr sz="1300" b="0" dirty="0">
              <a:solidFill>
                <a:schemeClr val="tx1"/>
              </a:solidFill>
            </a:endParaRPr>
          </a:p>
        </p:txBody>
      </p:sp>
      <p:sp>
        <p:nvSpPr>
          <p:cNvPr id="1805" name="TextBox 1804"/>
          <p:cNvSpPr txBox="1"/>
          <p:nvPr/>
        </p:nvSpPr>
        <p:spPr>
          <a:xfrm>
            <a:off x="2382341" y="2916936"/>
            <a:ext cx="1828800" cy="384048"/>
          </a:xfrm>
          <a:prstGeom prst="rect">
            <a:avLst/>
          </a:prstGeom>
          <a:noFill/>
        </p:spPr>
        <p:txBody>
          <a:bodyPr wrap="square" tIns="0" bIns="0" rtlCol="0" anchor="ctr">
            <a:noAutofit/>
          </a:bodyPr>
          <a:lstStyle/>
          <a:p>
            <a:pPr algn="l"/>
            <a:r>
              <a:rPr lang="en-US" sz="1300" b="0" dirty="0">
                <a:solidFill>
                  <a:schemeClr val="tx1"/>
                </a:solidFill>
              </a:rPr>
              <a:t>13</a:t>
            </a:r>
            <a:endParaRPr sz="1300" b="0" dirty="0">
              <a:solidFill>
                <a:schemeClr val="tx1"/>
              </a:solidFill>
            </a:endParaRP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dirty="0">
                <a:solidFill>
                  <a:schemeClr val="tx1"/>
                </a:solidFill>
              </a:rPr>
              <a:t>14</a:t>
            </a:r>
            <a:endParaRPr sz="1300" b="0" dirty="0">
              <a:solidFill>
                <a:schemeClr val="tx1"/>
              </a:solidFill>
            </a:endParaRPr>
          </a:p>
        </p:txBody>
      </p:sp>
      <p:sp>
        <p:nvSpPr>
          <p:cNvPr id="1807" name="TextBox 1806"/>
          <p:cNvSpPr txBox="1"/>
          <p:nvPr/>
        </p:nvSpPr>
        <p:spPr>
          <a:xfrm>
            <a:off x="6095999" y="2916936"/>
            <a:ext cx="1828800" cy="384048"/>
          </a:xfrm>
          <a:prstGeom prst="rect">
            <a:avLst/>
          </a:prstGeom>
          <a:noFill/>
        </p:spPr>
        <p:txBody>
          <a:bodyPr wrap="square" tIns="0" bIns="0" rtlCol="0" anchor="ctr">
            <a:noAutofit/>
          </a:bodyPr>
          <a:lstStyle/>
          <a:p>
            <a:pPr algn="l"/>
            <a:r>
              <a:rPr lang="en-US" sz="1300" b="0" dirty="0">
                <a:solidFill>
                  <a:schemeClr val="tx1"/>
                </a:solidFill>
              </a:rPr>
              <a:t>15</a:t>
            </a:r>
            <a:endParaRPr sz="1300" b="0" dirty="0">
              <a:solidFill>
                <a:schemeClr val="tx1"/>
              </a:solidFill>
            </a:endParaRP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dirty="0">
                <a:solidFill>
                  <a:schemeClr val="tx1"/>
                </a:solidFill>
              </a:rPr>
              <a:t>16</a:t>
            </a:r>
            <a:endParaRPr sz="1300" b="0" dirty="0">
              <a:solidFill>
                <a:schemeClr val="tx1"/>
              </a:solidFill>
            </a:endParaRP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dirty="0">
                <a:solidFill>
                  <a:schemeClr val="tx1"/>
                </a:solidFill>
              </a:rPr>
              <a:t>17/18</a:t>
            </a:r>
            <a:endParaRPr sz="1300" b="0" dirty="0">
              <a:solidFill>
                <a:schemeClr val="tx1"/>
              </a:solidFill>
            </a:endParaRP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dirty="0">
                <a:solidFill>
                  <a:schemeClr val="tx1"/>
                </a:solidFill>
              </a:rPr>
              <a:t>19</a:t>
            </a:r>
            <a:endParaRPr sz="1300" b="0" dirty="0">
              <a:solidFill>
                <a:schemeClr val="tx1"/>
              </a:solidFill>
            </a:endParaRP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dirty="0">
                <a:solidFill>
                  <a:schemeClr val="tx1"/>
                </a:solidFill>
              </a:rPr>
              <a:t>20</a:t>
            </a:r>
            <a:endParaRPr sz="1300" b="0" dirty="0">
              <a:solidFill>
                <a:schemeClr val="tx1"/>
              </a:solidFill>
            </a:endParaRPr>
          </a:p>
        </p:txBody>
      </p:sp>
      <p:sp>
        <p:nvSpPr>
          <p:cNvPr id="1812" name="TextBox 1811"/>
          <p:cNvSpPr txBox="1"/>
          <p:nvPr/>
        </p:nvSpPr>
        <p:spPr>
          <a:xfrm>
            <a:off x="4256692" y="3831336"/>
            <a:ext cx="1828800" cy="384048"/>
          </a:xfrm>
          <a:prstGeom prst="rect">
            <a:avLst/>
          </a:prstGeom>
          <a:noFill/>
        </p:spPr>
        <p:txBody>
          <a:bodyPr wrap="square" tIns="0" bIns="0" rtlCol="0" anchor="ctr">
            <a:noAutofit/>
          </a:bodyPr>
          <a:lstStyle/>
          <a:p>
            <a:pPr algn="l"/>
            <a:r>
              <a:rPr lang="en-US" sz="1300" b="0" dirty="0">
                <a:solidFill>
                  <a:schemeClr val="tx1"/>
                </a:solidFill>
              </a:rPr>
              <a:t>21</a:t>
            </a:r>
            <a:endParaRPr sz="1300" b="0" dirty="0">
              <a:solidFill>
                <a:schemeClr val="tx1"/>
              </a:solidFill>
            </a:endParaRP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dirty="0">
                <a:solidFill>
                  <a:schemeClr val="tx1"/>
                </a:solidFill>
              </a:rPr>
              <a:t>22</a:t>
            </a:r>
            <a:endParaRPr sz="1300" b="0" dirty="0">
              <a:solidFill>
                <a:schemeClr val="tx1"/>
              </a:solidFill>
            </a:endParaRP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dirty="0">
                <a:solidFill>
                  <a:schemeClr val="tx1"/>
                </a:solidFill>
              </a:rPr>
              <a:t>23</a:t>
            </a:r>
            <a:endParaRPr sz="1300" b="0" dirty="0">
              <a:solidFill>
                <a:schemeClr val="tx1"/>
              </a:solidFill>
            </a:endParaRP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dirty="0">
                <a:solidFill>
                  <a:schemeClr val="tx1"/>
                </a:solidFill>
              </a:rPr>
              <a:t>24/25</a:t>
            </a:r>
            <a:endParaRPr sz="1300" b="0" dirty="0">
              <a:solidFill>
                <a:schemeClr val="tx1"/>
              </a:solidFill>
            </a:endParaRP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p>
            <a:pPr algn="l"/>
            <a:r>
              <a:rPr lang="en-US" sz="1300" b="0" dirty="0">
                <a:solidFill>
                  <a:schemeClr val="tx1"/>
                </a:solidFill>
              </a:rPr>
              <a:t>26</a:t>
            </a:r>
            <a:endParaRPr sz="1300" b="0" dirty="0">
              <a:solidFill>
                <a:schemeClr val="tx1"/>
              </a:solidFill>
            </a:endParaRP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p>
            <a:pPr algn="l"/>
            <a:r>
              <a:rPr lang="en-US" sz="1300" b="0" dirty="0">
                <a:solidFill>
                  <a:schemeClr val="tx1"/>
                </a:solidFill>
              </a:rPr>
              <a:t>27</a:t>
            </a:r>
            <a:endParaRPr sz="1300" b="0" dirty="0">
              <a:solidFill>
                <a:schemeClr val="tx1"/>
              </a:solidFill>
            </a:endParaRPr>
          </a:p>
        </p:txBody>
      </p:sp>
      <p:sp>
        <p:nvSpPr>
          <p:cNvPr id="1818" name="TextBox 1817"/>
          <p:cNvSpPr txBox="1"/>
          <p:nvPr/>
        </p:nvSpPr>
        <p:spPr>
          <a:xfrm>
            <a:off x="4256692" y="4745736"/>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28</a:t>
            </a:r>
            <a:endParaRPr sz="1300" dirty="0"/>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solidFill>
                  <a:schemeClr val="tx1"/>
                </a:solidFill>
              </a:rPr>
              <a:t>29</a:t>
            </a:r>
            <a:endParaRPr sz="1300" dirty="0">
              <a:solidFill>
                <a:schemeClr val="tx1"/>
              </a:solidFill>
            </a:endParaRPr>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defPPr>
              <a:defRPr lang="en-US"/>
            </a:defPPr>
            <a:lvl1pPr lvl="0">
              <a:defRPr sz="1300" b="0"/>
            </a:lvl1pPr>
          </a:lstStyle>
          <a:p>
            <a:pPr lvl="0"/>
            <a:r>
              <a:rPr lang="en-US" sz="1300" dirty="0"/>
              <a:t>30</a:t>
            </a:r>
            <a:endParaRPr sz="1300" dirty="0"/>
          </a:p>
        </p:txBody>
      </p:sp>
      <p:sp>
        <p:nvSpPr>
          <p:cNvPr id="1821" name="TextBox 1820"/>
          <p:cNvSpPr txBox="1"/>
          <p:nvPr/>
        </p:nvSpPr>
        <p:spPr>
          <a:xfrm>
            <a:off x="9825567" y="4745736"/>
            <a:ext cx="1828800" cy="384048"/>
          </a:xfrm>
          <a:prstGeom prst="rect">
            <a:avLst/>
          </a:prstGeom>
          <a:noFill/>
        </p:spPr>
        <p:txBody>
          <a:bodyPr wrap="square" tIns="0" bIns="0" rtlCol="0" anchor="ctr">
            <a:noAutofit/>
          </a:bodyPr>
          <a:lstStyle/>
          <a:p>
            <a:pPr lvl="0"/>
            <a:r>
              <a:rPr lang="en-US" sz="1400" dirty="0">
                <a:solidFill>
                  <a:schemeClr val="bg1">
                    <a:lumMod val="85000"/>
                  </a:schemeClr>
                </a:solidFill>
              </a:rPr>
              <a:t>1/2 July</a:t>
            </a:r>
          </a:p>
        </p:txBody>
      </p:sp>
      <p:sp>
        <p:nvSpPr>
          <p:cNvPr id="69" name="TextBox 68"/>
          <p:cNvSpPr txBox="1"/>
          <p:nvPr/>
        </p:nvSpPr>
        <p:spPr>
          <a:xfrm>
            <a:off x="546548"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3</a:t>
            </a:r>
            <a:endParaRPr sz="1300" b="0" dirty="0">
              <a:solidFill>
                <a:schemeClr val="bg1">
                  <a:lumMod val="85000"/>
                </a:schemeClr>
              </a:solidFill>
            </a:endParaRPr>
          </a:p>
        </p:txBody>
      </p:sp>
      <p:sp>
        <p:nvSpPr>
          <p:cNvPr id="70" name="TextBox 69"/>
          <p:cNvSpPr txBox="1"/>
          <p:nvPr/>
        </p:nvSpPr>
        <p:spPr>
          <a:xfrm>
            <a:off x="2382341" y="5669280"/>
            <a:ext cx="1828800" cy="384048"/>
          </a:xfrm>
          <a:prstGeom prst="rect">
            <a:avLst/>
          </a:prstGeom>
          <a:noFill/>
        </p:spPr>
        <p:txBody>
          <a:bodyPr wrap="square" tIns="0" bIns="0" rtlCol="0" anchor="ct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bg1">
                    <a:lumMod val="85000"/>
                  </a:schemeClr>
                </a:solidFill>
              </a:rPr>
              <a:t>4</a:t>
            </a:r>
          </a:p>
        </p:txBody>
      </p:sp>
      <p:sp>
        <p:nvSpPr>
          <p:cNvPr id="71" name="TextBox 70"/>
          <p:cNvSpPr txBox="1"/>
          <p:nvPr/>
        </p:nvSpPr>
        <p:spPr>
          <a:xfrm>
            <a:off x="4256693"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5</a:t>
            </a:r>
            <a:endParaRPr sz="1300" b="0" dirty="0">
              <a:solidFill>
                <a:schemeClr val="bg1">
                  <a:lumMod val="85000"/>
                </a:schemeClr>
              </a:solidFill>
            </a:endParaRPr>
          </a:p>
        </p:txBody>
      </p:sp>
      <p:sp>
        <p:nvSpPr>
          <p:cNvPr id="72" name="TextBox 71"/>
          <p:cNvSpPr txBox="1"/>
          <p:nvPr/>
        </p:nvSpPr>
        <p:spPr>
          <a:xfrm>
            <a:off x="6095999"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6</a:t>
            </a:r>
            <a:endParaRPr sz="1300" b="0" dirty="0">
              <a:solidFill>
                <a:schemeClr val="bg1">
                  <a:lumMod val="85000"/>
                </a:schemeClr>
              </a:solidFill>
            </a:endParaRPr>
          </a:p>
        </p:txBody>
      </p:sp>
      <p:sp>
        <p:nvSpPr>
          <p:cNvPr id="73" name="TextBox 72"/>
          <p:cNvSpPr txBox="1"/>
          <p:nvPr/>
        </p:nvSpPr>
        <p:spPr>
          <a:xfrm>
            <a:off x="7963336"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7</a:t>
            </a:r>
            <a:endParaRPr sz="1300" b="0" dirty="0">
              <a:solidFill>
                <a:schemeClr val="bg1">
                  <a:lumMod val="85000"/>
                </a:schemeClr>
              </a:solidFill>
            </a:endParaRPr>
          </a:p>
        </p:txBody>
      </p:sp>
      <p:sp>
        <p:nvSpPr>
          <p:cNvPr id="74" name="TextBox 73"/>
          <p:cNvSpPr txBox="1"/>
          <p:nvPr/>
        </p:nvSpPr>
        <p:spPr>
          <a:xfrm>
            <a:off x="9825567"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8/9</a:t>
            </a:r>
            <a:endParaRPr sz="1300" b="0" dirty="0">
              <a:solidFill>
                <a:schemeClr val="bg1">
                  <a:lumMod val="85000"/>
                </a:schemeClr>
              </a:solidFill>
            </a:endParaRPr>
          </a:p>
        </p:txBody>
      </p:sp>
      <p:sp>
        <p:nvSpPr>
          <p:cNvPr id="34"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0" name="Text Placeholder 2"/>
          <p:cNvSpPr>
            <a:spLocks noGrp="1"/>
          </p:cNvSpPr>
          <p:nvPr>
            <p:ph type="body" sz="quarter" idx="17" hasCustomPrompt="1"/>
          </p:nvPr>
        </p:nvSpPr>
        <p:spPr>
          <a:xfrm>
            <a:off x="238234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6"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2" name="Text Placeholder 2"/>
          <p:cNvSpPr>
            <a:spLocks noGrp="1"/>
          </p:cNvSpPr>
          <p:nvPr>
            <p:ph type="body" sz="quarter" idx="29" hasCustomPrompt="1"/>
          </p:nvPr>
        </p:nvSpPr>
        <p:spPr>
          <a:xfrm>
            <a:off x="6095999"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8" name="Text Placeholder 2"/>
          <p:cNvSpPr>
            <a:spLocks noGrp="1"/>
          </p:cNvSpPr>
          <p:nvPr>
            <p:ph type="body" sz="quarter" idx="35" hasCustomPrompt="1"/>
          </p:nvPr>
        </p:nvSpPr>
        <p:spPr>
          <a:xfrm>
            <a:off x="796333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4" name="Text Placeholder 2"/>
          <p:cNvSpPr>
            <a:spLocks noGrp="1"/>
          </p:cNvSpPr>
          <p:nvPr>
            <p:ph type="body" sz="quarter" idx="41" hasCustomPrompt="1"/>
          </p:nvPr>
        </p:nvSpPr>
        <p:spPr>
          <a:xfrm>
            <a:off x="9838944"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3"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9" name="Text Placeholder 2"/>
          <p:cNvSpPr>
            <a:spLocks noGrp="1"/>
          </p:cNvSpPr>
          <p:nvPr>
            <p:ph type="body" sz="quarter" idx="16" hasCustomPrompt="1"/>
          </p:nvPr>
        </p:nvSpPr>
        <p:spPr>
          <a:xfrm>
            <a:off x="238234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5"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1" name="Text Placeholder 2"/>
          <p:cNvSpPr>
            <a:spLocks noGrp="1"/>
          </p:cNvSpPr>
          <p:nvPr>
            <p:ph type="body" sz="quarter" idx="28" hasCustomPrompt="1"/>
          </p:nvPr>
        </p:nvSpPr>
        <p:spPr>
          <a:xfrm>
            <a:off x="6095999"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7" name="Text Placeholder 2"/>
          <p:cNvSpPr>
            <a:spLocks noGrp="1"/>
          </p:cNvSpPr>
          <p:nvPr>
            <p:ph type="body" sz="quarter" idx="34" hasCustomPrompt="1"/>
          </p:nvPr>
        </p:nvSpPr>
        <p:spPr>
          <a:xfrm>
            <a:off x="796333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3" name="Text Placeholder 2"/>
          <p:cNvSpPr>
            <a:spLocks noGrp="1"/>
          </p:cNvSpPr>
          <p:nvPr>
            <p:ph type="body" sz="quarter" idx="40" hasCustomPrompt="1"/>
          </p:nvPr>
        </p:nvSpPr>
        <p:spPr>
          <a:xfrm>
            <a:off x="9838944"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5"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1" name="Text Placeholder 2"/>
          <p:cNvSpPr>
            <a:spLocks noGrp="1"/>
          </p:cNvSpPr>
          <p:nvPr>
            <p:ph type="body" sz="quarter" idx="18" hasCustomPrompt="1"/>
          </p:nvPr>
        </p:nvSpPr>
        <p:spPr>
          <a:xfrm>
            <a:off x="238234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7"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3" name="Text Placeholder 2"/>
          <p:cNvSpPr>
            <a:spLocks noGrp="1"/>
          </p:cNvSpPr>
          <p:nvPr>
            <p:ph type="body" sz="quarter" idx="30" hasCustomPrompt="1"/>
          </p:nvPr>
        </p:nvSpPr>
        <p:spPr>
          <a:xfrm>
            <a:off x="6095999"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9" name="Text Placeholder 2"/>
          <p:cNvSpPr>
            <a:spLocks noGrp="1"/>
          </p:cNvSpPr>
          <p:nvPr>
            <p:ph type="body" sz="quarter" idx="36" hasCustomPrompt="1"/>
          </p:nvPr>
        </p:nvSpPr>
        <p:spPr>
          <a:xfrm>
            <a:off x="796333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5" name="Text Placeholder 2"/>
          <p:cNvSpPr>
            <a:spLocks noGrp="1"/>
          </p:cNvSpPr>
          <p:nvPr>
            <p:ph type="body" sz="quarter" idx="42" hasCustomPrompt="1"/>
          </p:nvPr>
        </p:nvSpPr>
        <p:spPr>
          <a:xfrm>
            <a:off x="9838944"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6"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2" name="Text Placeholder 2"/>
          <p:cNvSpPr>
            <a:spLocks noGrp="1"/>
          </p:cNvSpPr>
          <p:nvPr>
            <p:ph type="body" sz="quarter" idx="19" hasCustomPrompt="1"/>
          </p:nvPr>
        </p:nvSpPr>
        <p:spPr>
          <a:xfrm>
            <a:off x="238234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8"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4" name="Text Placeholder 2"/>
          <p:cNvSpPr>
            <a:spLocks noGrp="1"/>
          </p:cNvSpPr>
          <p:nvPr>
            <p:ph type="body" sz="quarter" idx="31" hasCustomPrompt="1"/>
          </p:nvPr>
        </p:nvSpPr>
        <p:spPr>
          <a:xfrm>
            <a:off x="6095999"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0" name="Text Placeholder 2"/>
          <p:cNvSpPr>
            <a:spLocks noGrp="1"/>
          </p:cNvSpPr>
          <p:nvPr>
            <p:ph type="body" sz="quarter" idx="37" hasCustomPrompt="1"/>
          </p:nvPr>
        </p:nvSpPr>
        <p:spPr>
          <a:xfrm>
            <a:off x="796333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6" name="Text Placeholder 2"/>
          <p:cNvSpPr>
            <a:spLocks noGrp="1"/>
          </p:cNvSpPr>
          <p:nvPr>
            <p:ph type="body" sz="quarter" idx="43" hasCustomPrompt="1"/>
          </p:nvPr>
        </p:nvSpPr>
        <p:spPr>
          <a:xfrm>
            <a:off x="9838944"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7"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3" name="Text Placeholder 2"/>
          <p:cNvSpPr>
            <a:spLocks noGrp="1"/>
          </p:cNvSpPr>
          <p:nvPr>
            <p:ph type="body" sz="quarter" idx="20" hasCustomPrompt="1"/>
          </p:nvPr>
        </p:nvSpPr>
        <p:spPr>
          <a:xfrm>
            <a:off x="238234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9"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5" name="Text Placeholder 2"/>
          <p:cNvSpPr>
            <a:spLocks noGrp="1"/>
          </p:cNvSpPr>
          <p:nvPr>
            <p:ph type="body" sz="quarter" idx="32" hasCustomPrompt="1"/>
          </p:nvPr>
        </p:nvSpPr>
        <p:spPr>
          <a:xfrm>
            <a:off x="6095999"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1" name="Text Placeholder 2"/>
          <p:cNvSpPr>
            <a:spLocks noGrp="1"/>
          </p:cNvSpPr>
          <p:nvPr>
            <p:ph type="body" sz="quarter" idx="38" hasCustomPrompt="1"/>
          </p:nvPr>
        </p:nvSpPr>
        <p:spPr>
          <a:xfrm>
            <a:off x="796333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7" name="Text Placeholder 2"/>
          <p:cNvSpPr>
            <a:spLocks noGrp="1"/>
          </p:cNvSpPr>
          <p:nvPr>
            <p:ph type="body" sz="quarter" idx="44" hasCustomPrompt="1"/>
          </p:nvPr>
        </p:nvSpPr>
        <p:spPr>
          <a:xfrm>
            <a:off x="9838944"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8"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4" name="Text Placeholder 2"/>
          <p:cNvSpPr>
            <a:spLocks noGrp="1"/>
          </p:cNvSpPr>
          <p:nvPr>
            <p:ph type="body" sz="quarter" idx="21" hasCustomPrompt="1"/>
          </p:nvPr>
        </p:nvSpPr>
        <p:spPr>
          <a:xfrm>
            <a:off x="238234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0"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6" name="Text Placeholder 2"/>
          <p:cNvSpPr>
            <a:spLocks noGrp="1"/>
          </p:cNvSpPr>
          <p:nvPr>
            <p:ph type="body" sz="quarter" idx="33" hasCustomPrompt="1"/>
          </p:nvPr>
        </p:nvSpPr>
        <p:spPr>
          <a:xfrm>
            <a:off x="6095999"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2" name="Text Placeholder 2"/>
          <p:cNvSpPr>
            <a:spLocks noGrp="1"/>
          </p:cNvSpPr>
          <p:nvPr>
            <p:ph type="body" sz="quarter" idx="39" hasCustomPrompt="1"/>
          </p:nvPr>
        </p:nvSpPr>
        <p:spPr>
          <a:xfrm>
            <a:off x="796333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8" name="Text Placeholder 2"/>
          <p:cNvSpPr>
            <a:spLocks noGrp="1"/>
          </p:cNvSpPr>
          <p:nvPr>
            <p:ph type="body" sz="quarter" idx="45" hasCustomPrompt="1"/>
          </p:nvPr>
        </p:nvSpPr>
        <p:spPr>
          <a:xfrm>
            <a:off x="9838944"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2" name="Date Placeholder 1"/>
          <p:cNvSpPr>
            <a:spLocks noGrp="1"/>
          </p:cNvSpPr>
          <p:nvPr>
            <p:ph type="dt" sz="half" idx="46"/>
          </p:nvPr>
        </p:nvSpPr>
        <p:spPr/>
        <p:txBody>
          <a:bodyPr/>
          <a:lstStyle/>
          <a:p>
            <a:fld id="{AEC93A36-1BCE-4989-A484-BB2F32BA08F5}" type="datetimeFigureOut">
              <a:rPr lang="en-US"/>
              <a:pPr/>
              <a:t>11/30/2023</a:t>
            </a:fld>
            <a:endParaRPr dirty="0"/>
          </a:p>
        </p:txBody>
      </p:sp>
      <p:sp>
        <p:nvSpPr>
          <p:cNvPr id="3" name="Footer Placeholder 2"/>
          <p:cNvSpPr>
            <a:spLocks noGrp="1"/>
          </p:cNvSpPr>
          <p:nvPr>
            <p:ph type="ftr" sz="quarter" idx="47"/>
          </p:nvPr>
        </p:nvSpPr>
        <p:spPr/>
        <p:txBody>
          <a:bodyPr/>
          <a:lstStyle/>
          <a:p>
            <a:endParaRPr dirty="0"/>
          </a:p>
        </p:txBody>
      </p:sp>
      <p:sp>
        <p:nvSpPr>
          <p:cNvPr id="4" name="Slide Number Placeholder 3"/>
          <p:cNvSpPr>
            <a:spLocks noGrp="1"/>
          </p:cNvSpPr>
          <p:nvPr>
            <p:ph type="sldNum" sz="quarter" idx="48"/>
          </p:nvPr>
        </p:nvSpPr>
        <p:spPr/>
        <p:txBody>
          <a:bodyPr/>
          <a:lstStyle/>
          <a:p>
            <a:fld id="{53CB5F7B-7C15-41FD-9488-0FCC5C0A130E}" type="slidenum">
              <a:rPr/>
              <a:pPr/>
              <a:t>‹#›</a:t>
            </a:fld>
            <a:endParaRPr dirty="0"/>
          </a:p>
        </p:txBody>
      </p:sp>
    </p:spTree>
    <p:extLst>
      <p:ext uri="{BB962C8B-B14F-4D97-AF65-F5344CB8AC3E}">
        <p14:creationId xmlns:p14="http://schemas.microsoft.com/office/powerpoint/2010/main" val="303791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Ju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7E713B-86A4-46E1-96A7-6AD9BAF079CE}"/>
              </a:ext>
            </a:extLst>
          </p:cNvPr>
          <p:cNvSpPr>
            <a:spLocks noGrp="1"/>
          </p:cNvSpPr>
          <p:nvPr>
            <p:ph type="title" hasCustomPrompt="1"/>
          </p:nvPr>
        </p:nvSpPr>
        <p:spPr/>
        <p:txBody>
          <a:bodyPr/>
          <a:lstStyle>
            <a:lvl1pPr>
              <a:defRPr/>
            </a:lvl1pPr>
          </a:lstStyle>
          <a:p>
            <a:r>
              <a:rPr lang="en-US" dirty="0" err="1"/>
              <a:t>july</a:t>
            </a:r>
            <a:endParaRPr lang="en-US" dirty="0"/>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kern="1200" cap="none" spc="0" dirty="0">
                <a:ln w="0"/>
                <a:solidFill>
                  <a:schemeClr val="bg1">
                    <a:lumMod val="85000"/>
                  </a:schemeClr>
                </a:solidFill>
                <a:effectLst/>
                <a:latin typeface="+mn-lt"/>
                <a:ea typeface="+mn-ea"/>
                <a:cs typeface="+mn-cs"/>
              </a:rPr>
              <a:t>26 June</a:t>
            </a:r>
            <a:endParaRPr sz="1300" b="0" kern="1200" cap="none" spc="0" dirty="0">
              <a:ln w="0"/>
              <a:solidFill>
                <a:schemeClr val="bg1">
                  <a:lumMod val="85000"/>
                </a:schemeClr>
              </a:solidFill>
              <a:effectLst/>
              <a:latin typeface="+mn-lt"/>
              <a:ea typeface="+mn-ea"/>
              <a:cs typeface="+mn-cs"/>
            </a:endParaRPr>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effectLst/>
              </a:rPr>
              <a:t>27</a:t>
            </a:r>
          </a:p>
        </p:txBody>
      </p:sp>
      <p:sp>
        <p:nvSpPr>
          <p:cNvPr id="1794" name="TextBox 1793"/>
          <p:cNvSpPr txBox="1"/>
          <p:nvPr/>
        </p:nvSpPr>
        <p:spPr>
          <a:xfrm>
            <a:off x="4256692" y="1087622"/>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cap="none" spc="0">
                <a:ln w="0"/>
                <a:solidFill>
                  <a:schemeClr val="bg2">
                    <a:lumMod val="90000"/>
                  </a:schemeClr>
                </a:solidFill>
                <a:effectLst/>
              </a:defRPr>
            </a:lvl1pPr>
          </a:lstStyle>
          <a:p>
            <a:pPr lvl="0"/>
            <a:r>
              <a:rPr lang="en-US" sz="1300" dirty="0">
                <a:solidFill>
                  <a:schemeClr val="bg1">
                    <a:lumMod val="85000"/>
                  </a:schemeClr>
                </a:solidFill>
              </a:rPr>
              <a:t>28</a:t>
            </a:r>
          </a:p>
        </p:txBody>
      </p:sp>
      <p:sp>
        <p:nvSpPr>
          <p:cNvPr id="1795" name="TextBox 1794"/>
          <p:cNvSpPr txBox="1"/>
          <p:nvPr userDrawn="1"/>
        </p:nvSpPr>
        <p:spPr>
          <a:xfrm>
            <a:off x="6095999" y="1087622"/>
            <a:ext cx="1828800" cy="384048"/>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bg1">
                    <a:lumMod val="85000"/>
                  </a:schemeClr>
                </a:solidFill>
                <a:effectLst/>
              </a:rPr>
              <a:t>29</a:t>
            </a:r>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defPPr>
              <a:defRPr lang="en-US"/>
            </a:defPPr>
            <a:lvl1pPr>
              <a:defRPr sz="1300" b="0">
                <a:solidFill>
                  <a:schemeClr val="bg1">
                    <a:lumMod val="85000"/>
                  </a:schemeClr>
                </a:solidFill>
                <a:effectLst/>
              </a:defRPr>
            </a:lvl1pPr>
          </a:lstStyle>
          <a:p>
            <a:pPr lvl="0"/>
            <a:r>
              <a:rPr lang="en-US" sz="1300" dirty="0"/>
              <a:t>30</a:t>
            </a:r>
          </a:p>
        </p:txBody>
      </p:sp>
      <p:sp>
        <p:nvSpPr>
          <p:cNvPr id="1797" name="TextBox 1796"/>
          <p:cNvSpPr txBox="1"/>
          <p:nvPr/>
        </p:nvSpPr>
        <p:spPr>
          <a:xfrm>
            <a:off x="9825567" y="1087622"/>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1"/>
                </a:solidFill>
                <a:effectLst>
                  <a:outerShdw blurRad="38100" dist="38100" dir="2700000" algn="tl">
                    <a:srgbClr val="000000">
                      <a:alpha val="43137"/>
                    </a:srgbClr>
                  </a:outerShdw>
                </a:effectLst>
              </a:rPr>
              <a:t>1/2 July </a:t>
            </a:r>
            <a:endParaRPr lang="en-US" sz="1300" b="0" dirty="0">
              <a:solidFill>
                <a:schemeClr val="tx1"/>
              </a:solidFill>
            </a:endParaRPr>
          </a:p>
        </p:txBody>
      </p:sp>
      <p:sp>
        <p:nvSpPr>
          <p:cNvPr id="1798" name="TextBox 1797"/>
          <p:cNvSpPr txBox="1"/>
          <p:nvPr/>
        </p:nvSpPr>
        <p:spPr>
          <a:xfrm>
            <a:off x="546548" y="2002536"/>
            <a:ext cx="1828800" cy="384048"/>
          </a:xfrm>
          <a:prstGeom prst="rect">
            <a:avLst/>
          </a:prstGeom>
          <a:noFill/>
        </p:spPr>
        <p:txBody>
          <a:bodyPr wrap="square" tIns="0" bIns="0" rtlCol="0" anchor="ctr">
            <a:noAutofit/>
          </a:bodyPr>
          <a:lstStyle/>
          <a:p>
            <a:pPr algn="l"/>
            <a:r>
              <a:rPr lang="en-US" sz="1300" b="0" dirty="0">
                <a:solidFill>
                  <a:schemeClr val="tx1"/>
                </a:solidFill>
              </a:rPr>
              <a:t>3</a:t>
            </a:r>
            <a:endParaRPr sz="1300" b="0" dirty="0">
              <a:solidFill>
                <a:schemeClr val="tx1"/>
              </a:solidFill>
            </a:endParaRPr>
          </a:p>
        </p:txBody>
      </p:sp>
      <p:sp>
        <p:nvSpPr>
          <p:cNvPr id="1799" name="TextBox 1798"/>
          <p:cNvSpPr txBox="1"/>
          <p:nvPr/>
        </p:nvSpPr>
        <p:spPr>
          <a:xfrm>
            <a:off x="2382341" y="2002536"/>
            <a:ext cx="1828800" cy="384048"/>
          </a:xfrm>
          <a:prstGeom prst="rect">
            <a:avLst/>
          </a:prstGeom>
          <a:noFill/>
        </p:spPr>
        <p:txBody>
          <a:bodyPr wrap="square" tIns="0" bIns="0" rtlCol="0" anchor="ctr">
            <a:noAutofit/>
          </a:bodyPr>
          <a:lstStyle/>
          <a:p>
            <a:pPr algn="l"/>
            <a:r>
              <a:rPr lang="en-US" sz="1300" b="0" dirty="0">
                <a:solidFill>
                  <a:schemeClr val="tx1"/>
                </a:solidFill>
              </a:rPr>
              <a:t>4</a:t>
            </a:r>
            <a:endParaRPr sz="1300" b="0" dirty="0">
              <a:solidFill>
                <a:schemeClr val="tx1"/>
              </a:solidFill>
            </a:endParaRP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dirty="0">
                <a:solidFill>
                  <a:schemeClr val="tx1"/>
                </a:solidFill>
              </a:rPr>
              <a:t>5</a:t>
            </a:r>
            <a:endParaRPr sz="1300" b="0" dirty="0">
              <a:solidFill>
                <a:schemeClr val="tx1"/>
              </a:solidFill>
            </a:endParaRPr>
          </a:p>
        </p:txBody>
      </p:sp>
      <p:sp>
        <p:nvSpPr>
          <p:cNvPr id="1801" name="TextBox 1800"/>
          <p:cNvSpPr txBox="1"/>
          <p:nvPr userDrawn="1"/>
        </p:nvSpPr>
        <p:spPr>
          <a:xfrm>
            <a:off x="6095999" y="2002536"/>
            <a:ext cx="1828800" cy="384048"/>
          </a:xfrm>
          <a:prstGeom prst="rect">
            <a:avLst/>
          </a:prstGeom>
          <a:noFill/>
        </p:spPr>
        <p:txBody>
          <a:bodyPr wrap="square" tIns="0" bIns="0" rtlCol="0" anchor="ctr">
            <a:noAutofit/>
          </a:bodyPr>
          <a:lstStyle/>
          <a:p>
            <a:pPr algn="l"/>
            <a:r>
              <a:rPr lang="en-US" sz="1300" b="0" dirty="0">
                <a:solidFill>
                  <a:schemeClr val="tx1"/>
                </a:solidFill>
              </a:rPr>
              <a:t>6</a:t>
            </a:r>
            <a:endParaRPr sz="1300" b="0" dirty="0">
              <a:solidFill>
                <a:schemeClr val="tx1"/>
              </a:solidFill>
            </a:endParaRPr>
          </a:p>
        </p:txBody>
      </p:sp>
      <p:sp>
        <p:nvSpPr>
          <p:cNvPr id="1802" name="TextBox 1801"/>
          <p:cNvSpPr txBox="1"/>
          <p:nvPr/>
        </p:nvSpPr>
        <p:spPr>
          <a:xfrm>
            <a:off x="7963336" y="2002536"/>
            <a:ext cx="1828800" cy="384048"/>
          </a:xfrm>
          <a:prstGeom prst="rect">
            <a:avLst/>
          </a:prstGeom>
          <a:noFill/>
        </p:spPr>
        <p:txBody>
          <a:bodyPr wrap="square" tIns="0" bIns="0" rtlCol="0" anchor="ctr">
            <a:noAutofit/>
          </a:bodyPr>
          <a:lstStyle/>
          <a:p>
            <a:pPr algn="l"/>
            <a:r>
              <a:rPr lang="en-US" sz="1300" b="0" dirty="0">
                <a:solidFill>
                  <a:schemeClr val="tx1"/>
                </a:solidFill>
              </a:rPr>
              <a:t>7</a:t>
            </a:r>
            <a:endParaRPr sz="1300" b="0" dirty="0">
              <a:solidFill>
                <a:schemeClr val="tx1"/>
              </a:solidFill>
            </a:endParaRPr>
          </a:p>
        </p:txBody>
      </p:sp>
      <p:sp>
        <p:nvSpPr>
          <p:cNvPr id="1803" name="TextBox 1802"/>
          <p:cNvSpPr txBox="1"/>
          <p:nvPr/>
        </p:nvSpPr>
        <p:spPr>
          <a:xfrm>
            <a:off x="9825567" y="2002536"/>
            <a:ext cx="1828800" cy="384048"/>
          </a:xfrm>
          <a:prstGeom prst="rect">
            <a:avLst/>
          </a:prstGeom>
          <a:noFill/>
        </p:spPr>
        <p:txBody>
          <a:bodyPr wrap="square" tIns="0" bIns="0" rtlCol="0" anchor="ctr">
            <a:noAutofit/>
          </a:bodyPr>
          <a:lstStyle/>
          <a:p>
            <a:pPr algn="l"/>
            <a:r>
              <a:rPr lang="en-US" sz="1300" b="0" dirty="0">
                <a:solidFill>
                  <a:schemeClr val="tx1"/>
                </a:solidFill>
              </a:rPr>
              <a:t>8/9</a:t>
            </a:r>
            <a:endParaRPr sz="1300" b="0" dirty="0">
              <a:solidFill>
                <a:schemeClr val="tx1"/>
              </a:solidFill>
            </a:endParaRP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dirty="0">
                <a:solidFill>
                  <a:schemeClr val="tx1"/>
                </a:solidFill>
              </a:rPr>
              <a:t>10</a:t>
            </a:r>
            <a:endParaRPr sz="1300" b="0" dirty="0">
              <a:solidFill>
                <a:schemeClr val="tx1"/>
              </a:solidFill>
            </a:endParaRPr>
          </a:p>
        </p:txBody>
      </p:sp>
      <p:sp>
        <p:nvSpPr>
          <p:cNvPr id="1805" name="TextBox 1804"/>
          <p:cNvSpPr txBox="1"/>
          <p:nvPr/>
        </p:nvSpPr>
        <p:spPr>
          <a:xfrm>
            <a:off x="2370243" y="2916936"/>
            <a:ext cx="1828800" cy="384048"/>
          </a:xfrm>
          <a:prstGeom prst="rect">
            <a:avLst/>
          </a:prstGeom>
          <a:noFill/>
        </p:spPr>
        <p:txBody>
          <a:bodyPr wrap="square" tIns="0" bIns="0" rtlCol="0" anchor="ctr">
            <a:noAutofit/>
          </a:bodyPr>
          <a:lstStyle/>
          <a:p>
            <a:pPr algn="l"/>
            <a:r>
              <a:rPr lang="en-US" sz="1300" b="0" dirty="0">
                <a:solidFill>
                  <a:schemeClr val="tx1"/>
                </a:solidFill>
              </a:rPr>
              <a:t>11</a:t>
            </a:r>
            <a:endParaRPr sz="1300" b="0" dirty="0">
              <a:solidFill>
                <a:schemeClr val="tx1"/>
              </a:solidFill>
            </a:endParaRP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dirty="0">
                <a:solidFill>
                  <a:schemeClr val="tx1"/>
                </a:solidFill>
              </a:rPr>
              <a:t>12</a:t>
            </a:r>
            <a:endParaRPr sz="1300" b="0" dirty="0">
              <a:solidFill>
                <a:schemeClr val="tx1"/>
              </a:solidFill>
            </a:endParaRPr>
          </a:p>
        </p:txBody>
      </p:sp>
      <p:sp>
        <p:nvSpPr>
          <p:cNvPr id="1807" name="TextBox 1806"/>
          <p:cNvSpPr txBox="1"/>
          <p:nvPr/>
        </p:nvSpPr>
        <p:spPr>
          <a:xfrm>
            <a:off x="6095999" y="2916936"/>
            <a:ext cx="1828800" cy="384048"/>
          </a:xfrm>
          <a:prstGeom prst="rect">
            <a:avLst/>
          </a:prstGeom>
          <a:noFill/>
        </p:spPr>
        <p:txBody>
          <a:bodyPr wrap="square" tIns="0" bIns="0" rtlCol="0" anchor="ctr">
            <a:noAutofit/>
          </a:bodyPr>
          <a:lstStyle/>
          <a:p>
            <a:pPr algn="l"/>
            <a:r>
              <a:rPr lang="en-US" sz="1300" b="0" dirty="0">
                <a:solidFill>
                  <a:schemeClr val="tx1"/>
                </a:solidFill>
              </a:rPr>
              <a:t>13</a:t>
            </a:r>
            <a:endParaRPr sz="1300" b="0" dirty="0">
              <a:solidFill>
                <a:schemeClr val="tx1"/>
              </a:solidFill>
            </a:endParaRP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dirty="0">
                <a:solidFill>
                  <a:schemeClr val="tx1"/>
                </a:solidFill>
              </a:rPr>
              <a:t>14</a:t>
            </a:r>
            <a:endParaRPr sz="1300" b="0" dirty="0">
              <a:solidFill>
                <a:schemeClr val="tx1"/>
              </a:solidFill>
            </a:endParaRP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dirty="0">
                <a:solidFill>
                  <a:schemeClr val="tx1"/>
                </a:solidFill>
              </a:rPr>
              <a:t>15/16</a:t>
            </a:r>
            <a:endParaRPr sz="1300" b="0" dirty="0">
              <a:solidFill>
                <a:schemeClr val="tx1"/>
              </a:solidFill>
            </a:endParaRP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dirty="0">
                <a:solidFill>
                  <a:schemeClr val="tx1"/>
                </a:solidFill>
              </a:rPr>
              <a:t>17</a:t>
            </a:r>
            <a:endParaRPr sz="1300" b="0" dirty="0">
              <a:solidFill>
                <a:schemeClr val="tx1"/>
              </a:solidFill>
            </a:endParaRP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dirty="0">
                <a:solidFill>
                  <a:schemeClr val="tx1"/>
                </a:solidFill>
              </a:rPr>
              <a:t>18</a:t>
            </a:r>
            <a:endParaRPr sz="1300" b="0" dirty="0">
              <a:solidFill>
                <a:schemeClr val="tx1"/>
              </a:solidFill>
            </a:endParaRPr>
          </a:p>
        </p:txBody>
      </p:sp>
      <p:sp>
        <p:nvSpPr>
          <p:cNvPr id="1812" name="TextBox 1811"/>
          <p:cNvSpPr txBox="1"/>
          <p:nvPr/>
        </p:nvSpPr>
        <p:spPr>
          <a:xfrm>
            <a:off x="4256692" y="3831336"/>
            <a:ext cx="1828800" cy="384048"/>
          </a:xfrm>
          <a:prstGeom prst="rect">
            <a:avLst/>
          </a:prstGeom>
          <a:noFill/>
        </p:spPr>
        <p:txBody>
          <a:bodyPr wrap="square" tIns="0" bIns="0" rtlCol="0" anchor="ctr">
            <a:noAutofit/>
          </a:bodyPr>
          <a:lstStyle/>
          <a:p>
            <a:pPr algn="l"/>
            <a:r>
              <a:rPr lang="en-US" sz="1300" b="0" dirty="0">
                <a:solidFill>
                  <a:schemeClr val="tx1"/>
                </a:solidFill>
              </a:rPr>
              <a:t>19</a:t>
            </a:r>
            <a:endParaRPr sz="1300" b="0" dirty="0">
              <a:solidFill>
                <a:schemeClr val="tx1"/>
              </a:solidFill>
            </a:endParaRP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dirty="0">
                <a:solidFill>
                  <a:schemeClr val="tx1"/>
                </a:solidFill>
              </a:rPr>
              <a:t>20</a:t>
            </a:r>
            <a:endParaRPr sz="1300" b="0" dirty="0">
              <a:solidFill>
                <a:schemeClr val="tx1"/>
              </a:solidFill>
            </a:endParaRP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dirty="0">
                <a:solidFill>
                  <a:schemeClr val="tx1"/>
                </a:solidFill>
              </a:rPr>
              <a:t>21</a:t>
            </a:r>
            <a:endParaRPr sz="1300" b="0" dirty="0">
              <a:solidFill>
                <a:schemeClr val="tx1"/>
              </a:solidFill>
            </a:endParaRP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dirty="0">
                <a:solidFill>
                  <a:schemeClr val="tx1"/>
                </a:solidFill>
              </a:rPr>
              <a:t>22/23</a:t>
            </a:r>
            <a:endParaRPr sz="1300" b="0" dirty="0">
              <a:solidFill>
                <a:schemeClr val="tx1"/>
              </a:solidFill>
            </a:endParaRP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p>
            <a:pPr algn="l"/>
            <a:r>
              <a:rPr lang="en-US" sz="1300" b="0" dirty="0">
                <a:solidFill>
                  <a:schemeClr val="tx1"/>
                </a:solidFill>
              </a:rPr>
              <a:t>24</a:t>
            </a:r>
            <a:endParaRPr sz="1300" b="0" dirty="0">
              <a:solidFill>
                <a:schemeClr val="tx1"/>
              </a:solidFill>
            </a:endParaRP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p>
            <a:pPr algn="l"/>
            <a:r>
              <a:rPr lang="en-US" sz="1300" b="0" dirty="0">
                <a:solidFill>
                  <a:schemeClr val="tx1"/>
                </a:solidFill>
              </a:rPr>
              <a:t>25</a:t>
            </a:r>
            <a:endParaRPr sz="1300" b="0" dirty="0">
              <a:solidFill>
                <a:schemeClr val="tx1"/>
              </a:solidFill>
            </a:endParaRPr>
          </a:p>
        </p:txBody>
      </p:sp>
      <p:sp>
        <p:nvSpPr>
          <p:cNvPr id="1818" name="TextBox 1817"/>
          <p:cNvSpPr txBox="1"/>
          <p:nvPr/>
        </p:nvSpPr>
        <p:spPr>
          <a:xfrm>
            <a:off x="4256692" y="4745736"/>
            <a:ext cx="1828800" cy="384048"/>
          </a:xfrm>
          <a:prstGeom prst="rect">
            <a:avLst/>
          </a:prstGeom>
          <a:noFill/>
        </p:spPr>
        <p:txBody>
          <a:bodyPr wrap="square" tIns="0" bIns="0" rtlCol="0" anchor="ctr">
            <a:noAutofit/>
          </a:bodyPr>
          <a:lstStyle/>
          <a:p>
            <a:pPr algn="l"/>
            <a:r>
              <a:rPr lang="en-US" sz="1300" b="0" dirty="0">
                <a:solidFill>
                  <a:schemeClr val="tx1"/>
                </a:solidFill>
              </a:rPr>
              <a:t>26</a:t>
            </a:r>
            <a:endParaRPr sz="1300" b="0" dirty="0">
              <a:solidFill>
                <a:schemeClr val="tx1"/>
              </a:solidFill>
            </a:endParaRPr>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p>
            <a:pPr algn="l"/>
            <a:r>
              <a:rPr lang="en-US" sz="1300" b="0" dirty="0">
                <a:solidFill>
                  <a:schemeClr val="tx1"/>
                </a:solidFill>
              </a:rPr>
              <a:t>27</a:t>
            </a:r>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28</a:t>
            </a:r>
          </a:p>
        </p:txBody>
      </p:sp>
      <p:sp>
        <p:nvSpPr>
          <p:cNvPr id="1821" name="TextBox 1820"/>
          <p:cNvSpPr txBox="1"/>
          <p:nvPr/>
        </p:nvSpPr>
        <p:spPr>
          <a:xfrm>
            <a:off x="9825567" y="4745736"/>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cap="none" spc="0">
                <a:ln w="0"/>
                <a:solidFill>
                  <a:schemeClr val="bg2">
                    <a:lumMod val="90000"/>
                  </a:schemeClr>
                </a:solidFill>
                <a:effectLst/>
              </a:defRPr>
            </a:lvl1pPr>
          </a:lstStyle>
          <a:p>
            <a:pPr lvl="0"/>
            <a:r>
              <a:rPr lang="en-US" sz="1300" dirty="0">
                <a:solidFill>
                  <a:schemeClr val="tx1"/>
                </a:solidFill>
              </a:rPr>
              <a:t>29/30</a:t>
            </a:r>
            <a:endParaRPr lang="en-US" sz="1300" dirty="0"/>
          </a:p>
        </p:txBody>
      </p:sp>
      <p:sp>
        <p:nvSpPr>
          <p:cNvPr id="1822" name="TextBox 1821"/>
          <p:cNvSpPr txBox="1"/>
          <p:nvPr/>
        </p:nvSpPr>
        <p:spPr>
          <a:xfrm>
            <a:off x="546548" y="5669280"/>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cap="none" spc="0">
                <a:ln w="0"/>
                <a:effectLst/>
              </a:defRPr>
            </a:lvl1pPr>
          </a:lstStyle>
          <a:p>
            <a:pPr lvl="0"/>
            <a:r>
              <a:rPr lang="en-US" sz="1300" dirty="0"/>
              <a:t>31</a:t>
            </a:r>
          </a:p>
        </p:txBody>
      </p:sp>
      <p:sp>
        <p:nvSpPr>
          <p:cNvPr id="1823" name="TextBox 1822"/>
          <p:cNvSpPr txBox="1"/>
          <p:nvPr/>
        </p:nvSpPr>
        <p:spPr>
          <a:xfrm>
            <a:off x="2382341" y="5669280"/>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bg1">
                    <a:lumMod val="85000"/>
                  </a:schemeClr>
                </a:solidFill>
              </a:rPr>
              <a:t>1 August</a:t>
            </a:r>
          </a:p>
        </p:txBody>
      </p:sp>
      <p:sp>
        <p:nvSpPr>
          <p:cNvPr id="1824" name="TextBox 1823"/>
          <p:cNvSpPr txBox="1"/>
          <p:nvPr/>
        </p:nvSpPr>
        <p:spPr>
          <a:xfrm>
            <a:off x="4256693" y="5669280"/>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bg1">
                    <a:lumMod val="85000"/>
                  </a:schemeClr>
                </a:solidFill>
              </a:rPr>
              <a:t>2</a:t>
            </a:r>
          </a:p>
        </p:txBody>
      </p:sp>
      <p:sp>
        <p:nvSpPr>
          <p:cNvPr id="1825" name="TextBox 1824"/>
          <p:cNvSpPr txBox="1"/>
          <p:nvPr/>
        </p:nvSpPr>
        <p:spPr>
          <a:xfrm>
            <a:off x="6095999"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3</a:t>
            </a:r>
            <a:endParaRPr sz="1300" b="0" dirty="0">
              <a:solidFill>
                <a:schemeClr val="bg1">
                  <a:lumMod val="85000"/>
                </a:schemeClr>
              </a:solidFill>
            </a:endParaRPr>
          </a:p>
        </p:txBody>
      </p:sp>
      <p:sp>
        <p:nvSpPr>
          <p:cNvPr id="1826" name="TextBox 1825"/>
          <p:cNvSpPr txBox="1"/>
          <p:nvPr/>
        </p:nvSpPr>
        <p:spPr>
          <a:xfrm>
            <a:off x="7963336"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4</a:t>
            </a:r>
            <a:endParaRPr sz="1300" b="0" dirty="0">
              <a:solidFill>
                <a:schemeClr val="bg1">
                  <a:lumMod val="85000"/>
                </a:schemeClr>
              </a:solidFill>
            </a:endParaRPr>
          </a:p>
        </p:txBody>
      </p:sp>
      <p:sp>
        <p:nvSpPr>
          <p:cNvPr id="1827" name="TextBox 1826"/>
          <p:cNvSpPr txBox="1"/>
          <p:nvPr/>
        </p:nvSpPr>
        <p:spPr>
          <a:xfrm>
            <a:off x="9825567"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5/6</a:t>
            </a:r>
            <a:endParaRPr sz="1300" b="0" dirty="0">
              <a:solidFill>
                <a:schemeClr val="bg1">
                  <a:lumMod val="85000"/>
                </a:schemeClr>
              </a:solidFill>
            </a:endParaRPr>
          </a:p>
        </p:txBody>
      </p:sp>
      <p:sp>
        <p:nvSpPr>
          <p:cNvPr id="40"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6" name="Text Placeholder 2"/>
          <p:cNvSpPr>
            <a:spLocks noGrp="1"/>
          </p:cNvSpPr>
          <p:nvPr>
            <p:ph type="body" sz="quarter" idx="17" hasCustomPrompt="1"/>
          </p:nvPr>
        </p:nvSpPr>
        <p:spPr>
          <a:xfrm>
            <a:off x="2377440"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2"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8" name="Text Placeholder 2"/>
          <p:cNvSpPr>
            <a:spLocks noGrp="1"/>
          </p:cNvSpPr>
          <p:nvPr>
            <p:ph type="body" sz="quarter" idx="29" hasCustomPrompt="1"/>
          </p:nvPr>
        </p:nvSpPr>
        <p:spPr>
          <a:xfrm>
            <a:off x="611057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4" name="Text Placeholder 2"/>
          <p:cNvSpPr>
            <a:spLocks noGrp="1"/>
          </p:cNvSpPr>
          <p:nvPr>
            <p:ph type="body" sz="quarter" idx="35" hasCustomPrompt="1"/>
          </p:nvPr>
        </p:nvSpPr>
        <p:spPr>
          <a:xfrm>
            <a:off x="7968068"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0" name="Text Placeholder 2"/>
          <p:cNvSpPr>
            <a:spLocks noGrp="1"/>
          </p:cNvSpPr>
          <p:nvPr>
            <p:ph type="body" sz="quarter" idx="41" hasCustomPrompt="1"/>
          </p:nvPr>
        </p:nvSpPr>
        <p:spPr>
          <a:xfrm>
            <a:off x="9838944"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9"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5" name="Text Placeholder 2"/>
          <p:cNvSpPr>
            <a:spLocks noGrp="1"/>
          </p:cNvSpPr>
          <p:nvPr>
            <p:ph type="body" sz="quarter" idx="16" hasCustomPrompt="1"/>
          </p:nvPr>
        </p:nvSpPr>
        <p:spPr>
          <a:xfrm>
            <a:off x="2377440"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1"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7" name="Text Placeholder 2"/>
          <p:cNvSpPr>
            <a:spLocks noGrp="1"/>
          </p:cNvSpPr>
          <p:nvPr>
            <p:ph type="body" sz="quarter" idx="28" hasCustomPrompt="1"/>
          </p:nvPr>
        </p:nvSpPr>
        <p:spPr>
          <a:xfrm>
            <a:off x="611057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3" name="Text Placeholder 2"/>
          <p:cNvSpPr>
            <a:spLocks noGrp="1"/>
          </p:cNvSpPr>
          <p:nvPr>
            <p:ph type="body" sz="quarter" idx="34" hasCustomPrompt="1"/>
          </p:nvPr>
        </p:nvSpPr>
        <p:spPr>
          <a:xfrm>
            <a:off x="7968068"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9" name="Text Placeholder 2"/>
          <p:cNvSpPr>
            <a:spLocks noGrp="1"/>
          </p:cNvSpPr>
          <p:nvPr>
            <p:ph type="body" sz="quarter" idx="40" hasCustomPrompt="1"/>
          </p:nvPr>
        </p:nvSpPr>
        <p:spPr>
          <a:xfrm>
            <a:off x="9838944"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1"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7" name="Text Placeholder 2"/>
          <p:cNvSpPr>
            <a:spLocks noGrp="1"/>
          </p:cNvSpPr>
          <p:nvPr>
            <p:ph type="body" sz="quarter" idx="18" hasCustomPrompt="1"/>
          </p:nvPr>
        </p:nvSpPr>
        <p:spPr>
          <a:xfrm>
            <a:off x="2377440"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3"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9" name="Text Placeholder 2"/>
          <p:cNvSpPr>
            <a:spLocks noGrp="1"/>
          </p:cNvSpPr>
          <p:nvPr>
            <p:ph type="body" sz="quarter" idx="30" hasCustomPrompt="1"/>
          </p:nvPr>
        </p:nvSpPr>
        <p:spPr>
          <a:xfrm>
            <a:off x="611057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5" name="Text Placeholder 2"/>
          <p:cNvSpPr>
            <a:spLocks noGrp="1"/>
          </p:cNvSpPr>
          <p:nvPr>
            <p:ph type="body" sz="quarter" idx="36" hasCustomPrompt="1"/>
          </p:nvPr>
        </p:nvSpPr>
        <p:spPr>
          <a:xfrm>
            <a:off x="7968068"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1" name="Text Placeholder 2"/>
          <p:cNvSpPr>
            <a:spLocks noGrp="1"/>
          </p:cNvSpPr>
          <p:nvPr>
            <p:ph type="body" sz="quarter" idx="42" hasCustomPrompt="1"/>
          </p:nvPr>
        </p:nvSpPr>
        <p:spPr>
          <a:xfrm>
            <a:off x="9838944"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2"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8" name="Text Placeholder 2"/>
          <p:cNvSpPr>
            <a:spLocks noGrp="1"/>
          </p:cNvSpPr>
          <p:nvPr>
            <p:ph type="body" sz="quarter" idx="19" hasCustomPrompt="1"/>
          </p:nvPr>
        </p:nvSpPr>
        <p:spPr>
          <a:xfrm>
            <a:off x="2377440"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4"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0" name="Text Placeholder 2"/>
          <p:cNvSpPr>
            <a:spLocks noGrp="1"/>
          </p:cNvSpPr>
          <p:nvPr>
            <p:ph type="body" sz="quarter" idx="31" hasCustomPrompt="1"/>
          </p:nvPr>
        </p:nvSpPr>
        <p:spPr>
          <a:xfrm>
            <a:off x="611057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6" name="Text Placeholder 2"/>
          <p:cNvSpPr>
            <a:spLocks noGrp="1"/>
          </p:cNvSpPr>
          <p:nvPr>
            <p:ph type="body" sz="quarter" idx="37" hasCustomPrompt="1"/>
          </p:nvPr>
        </p:nvSpPr>
        <p:spPr>
          <a:xfrm>
            <a:off x="7968068"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2" name="Text Placeholder 2"/>
          <p:cNvSpPr>
            <a:spLocks noGrp="1"/>
          </p:cNvSpPr>
          <p:nvPr>
            <p:ph type="body" sz="quarter" idx="43" hasCustomPrompt="1"/>
          </p:nvPr>
        </p:nvSpPr>
        <p:spPr>
          <a:xfrm>
            <a:off x="9838944"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3"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9" name="Text Placeholder 2"/>
          <p:cNvSpPr>
            <a:spLocks noGrp="1"/>
          </p:cNvSpPr>
          <p:nvPr>
            <p:ph type="body" sz="quarter" idx="20" hasCustomPrompt="1"/>
          </p:nvPr>
        </p:nvSpPr>
        <p:spPr>
          <a:xfrm>
            <a:off x="2377440"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5"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1" name="Text Placeholder 2"/>
          <p:cNvSpPr>
            <a:spLocks noGrp="1"/>
          </p:cNvSpPr>
          <p:nvPr>
            <p:ph type="body" sz="quarter" idx="32" hasCustomPrompt="1"/>
          </p:nvPr>
        </p:nvSpPr>
        <p:spPr>
          <a:xfrm>
            <a:off x="611057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7" name="Text Placeholder 2"/>
          <p:cNvSpPr>
            <a:spLocks noGrp="1"/>
          </p:cNvSpPr>
          <p:nvPr>
            <p:ph type="body" sz="quarter" idx="38" hasCustomPrompt="1"/>
          </p:nvPr>
        </p:nvSpPr>
        <p:spPr>
          <a:xfrm>
            <a:off x="7968068"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3" name="Text Placeholder 2"/>
          <p:cNvSpPr>
            <a:spLocks noGrp="1"/>
          </p:cNvSpPr>
          <p:nvPr>
            <p:ph type="body" sz="quarter" idx="44" hasCustomPrompt="1"/>
          </p:nvPr>
        </p:nvSpPr>
        <p:spPr>
          <a:xfrm>
            <a:off x="9838944"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4"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0" name="Text Placeholder 2"/>
          <p:cNvSpPr>
            <a:spLocks noGrp="1"/>
          </p:cNvSpPr>
          <p:nvPr>
            <p:ph type="body" sz="quarter" idx="21" hasCustomPrompt="1"/>
          </p:nvPr>
        </p:nvSpPr>
        <p:spPr>
          <a:xfrm>
            <a:off x="2377440"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6"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2" name="Text Placeholder 2"/>
          <p:cNvSpPr>
            <a:spLocks noGrp="1"/>
          </p:cNvSpPr>
          <p:nvPr>
            <p:ph type="body" sz="quarter" idx="33" hasCustomPrompt="1"/>
          </p:nvPr>
        </p:nvSpPr>
        <p:spPr>
          <a:xfrm>
            <a:off x="611057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8" name="Text Placeholder 2"/>
          <p:cNvSpPr>
            <a:spLocks noGrp="1"/>
          </p:cNvSpPr>
          <p:nvPr>
            <p:ph type="body" sz="quarter" idx="39" hasCustomPrompt="1"/>
          </p:nvPr>
        </p:nvSpPr>
        <p:spPr>
          <a:xfrm>
            <a:off x="7968068"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4" name="Text Placeholder 2"/>
          <p:cNvSpPr>
            <a:spLocks noGrp="1"/>
          </p:cNvSpPr>
          <p:nvPr>
            <p:ph type="body" sz="quarter" idx="45" hasCustomPrompt="1"/>
          </p:nvPr>
        </p:nvSpPr>
        <p:spPr>
          <a:xfrm>
            <a:off x="9838944"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2" name="Date Placeholder 1"/>
          <p:cNvSpPr>
            <a:spLocks noGrp="1"/>
          </p:cNvSpPr>
          <p:nvPr>
            <p:ph type="dt" sz="half" idx="46"/>
          </p:nvPr>
        </p:nvSpPr>
        <p:spPr/>
        <p:txBody>
          <a:bodyPr/>
          <a:lstStyle/>
          <a:p>
            <a:fld id="{AEC93A36-1BCE-4989-A484-BB2F32BA08F5}" type="datetimeFigureOut">
              <a:rPr lang="en-US"/>
              <a:pPr/>
              <a:t>11/30/2023</a:t>
            </a:fld>
            <a:endParaRPr dirty="0"/>
          </a:p>
        </p:txBody>
      </p:sp>
      <p:sp>
        <p:nvSpPr>
          <p:cNvPr id="3" name="Footer Placeholder 2"/>
          <p:cNvSpPr>
            <a:spLocks noGrp="1"/>
          </p:cNvSpPr>
          <p:nvPr>
            <p:ph type="ftr" sz="quarter" idx="47"/>
          </p:nvPr>
        </p:nvSpPr>
        <p:spPr/>
        <p:txBody>
          <a:bodyPr/>
          <a:lstStyle/>
          <a:p>
            <a:endParaRPr dirty="0"/>
          </a:p>
        </p:txBody>
      </p:sp>
      <p:sp>
        <p:nvSpPr>
          <p:cNvPr id="4" name="Slide Number Placeholder 3"/>
          <p:cNvSpPr>
            <a:spLocks noGrp="1"/>
          </p:cNvSpPr>
          <p:nvPr>
            <p:ph type="sldNum" sz="quarter" idx="48"/>
          </p:nvPr>
        </p:nvSpPr>
        <p:spPr/>
        <p:txBody>
          <a:bodyPr/>
          <a:lstStyle/>
          <a:p>
            <a:fld id="{53CB5F7B-7C15-41FD-9488-0FCC5C0A130E}" type="slidenum">
              <a:rPr/>
              <a:pPr/>
              <a:t>‹#›</a:t>
            </a:fld>
            <a:endParaRPr dirty="0"/>
          </a:p>
        </p:txBody>
      </p:sp>
    </p:spTree>
    <p:extLst>
      <p:ext uri="{BB962C8B-B14F-4D97-AF65-F5344CB8AC3E}">
        <p14:creationId xmlns:p14="http://schemas.microsoft.com/office/powerpoint/2010/main" val="60335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ugus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119D95-959B-4411-BF0A-F30DB7A2C559}"/>
              </a:ext>
            </a:extLst>
          </p:cNvPr>
          <p:cNvSpPr>
            <a:spLocks noGrp="1"/>
          </p:cNvSpPr>
          <p:nvPr>
            <p:ph type="title" hasCustomPrompt="1"/>
          </p:nvPr>
        </p:nvSpPr>
        <p:spPr/>
        <p:txBody>
          <a:bodyPr/>
          <a:lstStyle>
            <a:lvl1pPr>
              <a:defRPr/>
            </a:lvl1pPr>
          </a:lstStyle>
          <a:p>
            <a:r>
              <a:rPr lang="en-US" dirty="0"/>
              <a:t>august</a:t>
            </a:r>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1">
                    <a:lumMod val="85000"/>
                  </a:schemeClr>
                </a:solidFill>
              </a:defRPr>
            </a:lvl1pPr>
          </a:lstStyle>
          <a:p>
            <a:pPr lvl="0"/>
            <a:r>
              <a:rPr lang="en-US" sz="1300" dirty="0"/>
              <a:t>31 July</a:t>
            </a:r>
            <a:endParaRPr sz="1300" dirty="0"/>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defPPr>
              <a:defRPr lang="en-US"/>
            </a:defPPr>
            <a:lvl1pPr>
              <a:defRPr sz="1300" b="0"/>
            </a:lvl1pPr>
          </a:lstStyle>
          <a:p>
            <a:pPr algn="l"/>
            <a:r>
              <a:rPr lang="en-US" sz="1300" b="0" dirty="0">
                <a:solidFill>
                  <a:schemeClr val="tx1"/>
                </a:solidFill>
                <a:effectLst>
                  <a:outerShdw blurRad="38100" dist="38100" dir="2700000" algn="tl">
                    <a:srgbClr val="000000">
                      <a:alpha val="43137"/>
                    </a:srgbClr>
                  </a:outerShdw>
                </a:effectLst>
              </a:rPr>
              <a:t>1 August</a:t>
            </a:r>
          </a:p>
        </p:txBody>
      </p:sp>
      <p:sp>
        <p:nvSpPr>
          <p:cNvPr id="1794" name="TextBox 1793"/>
          <p:cNvSpPr txBox="1"/>
          <p:nvPr/>
        </p:nvSpPr>
        <p:spPr>
          <a:xfrm>
            <a:off x="4256692" y="1087622"/>
            <a:ext cx="1828800" cy="384048"/>
          </a:xfrm>
          <a:prstGeom prst="rect">
            <a:avLst/>
          </a:prstGeom>
          <a:noFill/>
        </p:spPr>
        <p:txBody>
          <a:bodyPr wrap="square" tIns="0" bIns="0" rtlCol="0" anchor="ctr">
            <a:noAutofit/>
          </a:bodyPr>
          <a:lstStyle>
            <a:defPPr>
              <a:defRPr lang="en-US"/>
            </a:defPPr>
            <a:lvl1pPr lvl="0">
              <a:defRPr sz="1300" b="0"/>
            </a:lvl1pPr>
          </a:lstStyle>
          <a:p>
            <a:pPr algn="l"/>
            <a:r>
              <a:rPr lang="en-US" sz="1300" b="0" dirty="0">
                <a:solidFill>
                  <a:schemeClr val="tx1"/>
                </a:solidFill>
                <a:effectLst/>
              </a:rPr>
              <a:t>2</a:t>
            </a:r>
          </a:p>
        </p:txBody>
      </p:sp>
      <p:sp>
        <p:nvSpPr>
          <p:cNvPr id="1795" name="TextBox 1794"/>
          <p:cNvSpPr txBox="1"/>
          <p:nvPr/>
        </p:nvSpPr>
        <p:spPr>
          <a:xfrm>
            <a:off x="6095999" y="1087622"/>
            <a:ext cx="1828800" cy="384048"/>
          </a:xfrm>
          <a:prstGeom prst="rect">
            <a:avLst/>
          </a:prstGeom>
          <a:noFill/>
        </p:spPr>
        <p:txBody>
          <a:bodyPr wrap="square" tIns="0" bIns="0" rtlCol="0" anchor="ctr">
            <a:noAutofit/>
          </a:bodyPr>
          <a:lstStyle>
            <a:defPPr>
              <a:defRPr lang="en-US"/>
            </a:defPPr>
            <a:lvl1pPr lvl="0">
              <a:defRPr sz="1300" b="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kern="1200" cap="none" spc="0" dirty="0">
                <a:ln w="0"/>
                <a:solidFill>
                  <a:schemeClr val="tx1"/>
                </a:solidFill>
                <a:effectLst/>
                <a:latin typeface="+mn-lt"/>
                <a:ea typeface="+mn-ea"/>
                <a:cs typeface="+mn-cs"/>
              </a:rPr>
              <a:t>3</a:t>
            </a:r>
            <a:endParaRPr sz="1300" b="0" kern="1200" cap="none" spc="0" dirty="0">
              <a:ln w="0"/>
              <a:solidFill>
                <a:schemeClr val="tx1"/>
              </a:solidFill>
              <a:effectLst/>
              <a:latin typeface="+mn-lt"/>
              <a:ea typeface="+mn-ea"/>
              <a:cs typeface="+mn-cs"/>
            </a:endParaRPr>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defPPr>
              <a:defRPr lang="en-US"/>
            </a:defPPr>
            <a:lvl1pPr lvl="0">
              <a:defRPr sz="1300" b="0"/>
            </a:lvl1pPr>
          </a:lstStyle>
          <a:p>
            <a:pPr lvl="0"/>
            <a:r>
              <a:rPr lang="en-US" sz="1300" dirty="0">
                <a:solidFill>
                  <a:schemeClr val="tx1"/>
                </a:solidFill>
                <a:effectLst/>
              </a:rPr>
              <a:t>4</a:t>
            </a:r>
          </a:p>
        </p:txBody>
      </p:sp>
      <p:sp>
        <p:nvSpPr>
          <p:cNvPr id="1797" name="TextBox 1796"/>
          <p:cNvSpPr txBox="1"/>
          <p:nvPr/>
        </p:nvSpPr>
        <p:spPr>
          <a:xfrm>
            <a:off x="9825567" y="1087622"/>
            <a:ext cx="1828800" cy="384048"/>
          </a:xfrm>
          <a:prstGeom prst="rect">
            <a:avLst/>
          </a:prstGeom>
          <a:noFill/>
        </p:spPr>
        <p:txBody>
          <a:bodyPr wrap="square" tIns="0" bIns="0" rtlCol="0" anchor="ctr">
            <a:noAutofit/>
          </a:bodyPr>
          <a:lstStyle/>
          <a:p>
            <a:pPr algn="l"/>
            <a:r>
              <a:rPr lang="en-US" sz="1300" b="0" dirty="0">
                <a:solidFill>
                  <a:schemeClr val="tx1"/>
                </a:solidFill>
                <a:effectLst/>
              </a:rPr>
              <a:t>5/6</a:t>
            </a:r>
            <a:endParaRPr sz="1300" b="0" dirty="0">
              <a:solidFill>
                <a:schemeClr val="tx1"/>
              </a:solidFill>
              <a:effectLst/>
            </a:endParaRPr>
          </a:p>
        </p:txBody>
      </p:sp>
      <p:sp>
        <p:nvSpPr>
          <p:cNvPr id="1798" name="TextBox 1797"/>
          <p:cNvSpPr txBox="1"/>
          <p:nvPr/>
        </p:nvSpPr>
        <p:spPr>
          <a:xfrm>
            <a:off x="546548" y="2002536"/>
            <a:ext cx="1828800" cy="384048"/>
          </a:xfrm>
          <a:prstGeom prst="rect">
            <a:avLst/>
          </a:prstGeom>
          <a:noFill/>
        </p:spPr>
        <p:txBody>
          <a:bodyPr wrap="square" tIns="0" bIns="0" rtlCol="0" anchor="ctr">
            <a:noAutofit/>
          </a:bodyPr>
          <a:lstStyle/>
          <a:p>
            <a:pPr algn="l"/>
            <a:r>
              <a:rPr lang="en-US" sz="1300" b="0" dirty="0">
                <a:solidFill>
                  <a:schemeClr val="tx1"/>
                </a:solidFill>
              </a:rPr>
              <a:t>7</a:t>
            </a:r>
            <a:endParaRPr sz="1300" b="0" dirty="0">
              <a:solidFill>
                <a:schemeClr val="tx1"/>
              </a:solidFill>
            </a:endParaRPr>
          </a:p>
        </p:txBody>
      </p:sp>
      <p:sp>
        <p:nvSpPr>
          <p:cNvPr id="1799" name="TextBox 1798"/>
          <p:cNvSpPr txBox="1"/>
          <p:nvPr/>
        </p:nvSpPr>
        <p:spPr>
          <a:xfrm>
            <a:off x="2382341" y="2002536"/>
            <a:ext cx="1828800" cy="384048"/>
          </a:xfrm>
          <a:prstGeom prst="rect">
            <a:avLst/>
          </a:prstGeom>
          <a:noFill/>
        </p:spPr>
        <p:txBody>
          <a:bodyPr wrap="square" tIns="0" bIns="0" rtlCol="0" anchor="ctr">
            <a:noAutofit/>
          </a:bodyPr>
          <a:lstStyle/>
          <a:p>
            <a:pPr algn="l"/>
            <a:r>
              <a:rPr lang="en-US" sz="1300" b="0" dirty="0">
                <a:solidFill>
                  <a:schemeClr val="tx1"/>
                </a:solidFill>
              </a:rPr>
              <a:t>8</a:t>
            </a:r>
            <a:endParaRPr sz="1300" b="0" dirty="0">
              <a:solidFill>
                <a:schemeClr val="tx1"/>
              </a:solidFill>
            </a:endParaRP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dirty="0">
                <a:solidFill>
                  <a:schemeClr val="tx1"/>
                </a:solidFill>
              </a:rPr>
              <a:t>9</a:t>
            </a:r>
            <a:endParaRPr sz="1300" b="0" dirty="0">
              <a:solidFill>
                <a:schemeClr val="tx1"/>
              </a:solidFill>
            </a:endParaRPr>
          </a:p>
        </p:txBody>
      </p:sp>
      <p:sp>
        <p:nvSpPr>
          <p:cNvPr id="1801" name="TextBox 1800"/>
          <p:cNvSpPr txBox="1"/>
          <p:nvPr/>
        </p:nvSpPr>
        <p:spPr>
          <a:xfrm>
            <a:off x="6095999" y="2002536"/>
            <a:ext cx="1828800" cy="384048"/>
          </a:xfrm>
          <a:prstGeom prst="rect">
            <a:avLst/>
          </a:prstGeom>
          <a:noFill/>
        </p:spPr>
        <p:txBody>
          <a:bodyPr wrap="square" tIns="0" bIns="0" rtlCol="0" anchor="ctr">
            <a:noAutofit/>
          </a:bodyPr>
          <a:lstStyle/>
          <a:p>
            <a:pPr algn="l"/>
            <a:r>
              <a:rPr lang="en-US" sz="1300" b="0" dirty="0">
                <a:solidFill>
                  <a:schemeClr val="tx1"/>
                </a:solidFill>
              </a:rPr>
              <a:t>10</a:t>
            </a:r>
            <a:endParaRPr sz="1300" b="0" dirty="0">
              <a:solidFill>
                <a:schemeClr val="tx1"/>
              </a:solidFill>
            </a:endParaRPr>
          </a:p>
        </p:txBody>
      </p:sp>
      <p:sp>
        <p:nvSpPr>
          <p:cNvPr id="1802" name="TextBox 1801"/>
          <p:cNvSpPr txBox="1"/>
          <p:nvPr/>
        </p:nvSpPr>
        <p:spPr>
          <a:xfrm>
            <a:off x="7963336" y="2002536"/>
            <a:ext cx="1828800" cy="384048"/>
          </a:xfrm>
          <a:prstGeom prst="rect">
            <a:avLst/>
          </a:prstGeom>
          <a:noFill/>
        </p:spPr>
        <p:txBody>
          <a:bodyPr wrap="square" tIns="0" bIns="0" rtlCol="0" anchor="ctr">
            <a:noAutofit/>
          </a:bodyPr>
          <a:lstStyle/>
          <a:p>
            <a:pPr algn="l"/>
            <a:r>
              <a:rPr lang="en-US" sz="1300" b="0" dirty="0">
                <a:solidFill>
                  <a:schemeClr val="tx1"/>
                </a:solidFill>
              </a:rPr>
              <a:t>11</a:t>
            </a:r>
            <a:endParaRPr sz="1300" b="0" dirty="0">
              <a:solidFill>
                <a:schemeClr val="tx1"/>
              </a:solidFill>
            </a:endParaRPr>
          </a:p>
        </p:txBody>
      </p:sp>
      <p:sp>
        <p:nvSpPr>
          <p:cNvPr id="1803" name="TextBox 1802"/>
          <p:cNvSpPr txBox="1"/>
          <p:nvPr/>
        </p:nvSpPr>
        <p:spPr>
          <a:xfrm>
            <a:off x="9825567" y="2002536"/>
            <a:ext cx="1828800" cy="384048"/>
          </a:xfrm>
          <a:prstGeom prst="rect">
            <a:avLst/>
          </a:prstGeom>
          <a:noFill/>
        </p:spPr>
        <p:txBody>
          <a:bodyPr wrap="square" tIns="0" bIns="0" rtlCol="0" anchor="ctr">
            <a:noAutofit/>
          </a:bodyPr>
          <a:lstStyle/>
          <a:p>
            <a:pPr algn="l"/>
            <a:r>
              <a:rPr lang="en-US" sz="1300" b="0" dirty="0">
                <a:solidFill>
                  <a:schemeClr val="tx1"/>
                </a:solidFill>
              </a:rPr>
              <a:t>12/13</a:t>
            </a:r>
            <a:endParaRPr sz="1300" b="0" dirty="0">
              <a:solidFill>
                <a:schemeClr val="tx1"/>
              </a:solidFill>
            </a:endParaRP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dirty="0">
                <a:solidFill>
                  <a:schemeClr val="tx1"/>
                </a:solidFill>
              </a:rPr>
              <a:t>14</a:t>
            </a:r>
            <a:endParaRPr sz="1300" b="0" dirty="0">
              <a:solidFill>
                <a:schemeClr val="tx1"/>
              </a:solidFill>
            </a:endParaRPr>
          </a:p>
        </p:txBody>
      </p:sp>
      <p:sp>
        <p:nvSpPr>
          <p:cNvPr id="1805" name="TextBox 1804"/>
          <p:cNvSpPr txBox="1"/>
          <p:nvPr/>
        </p:nvSpPr>
        <p:spPr>
          <a:xfrm>
            <a:off x="2382341" y="2916936"/>
            <a:ext cx="1828800" cy="384048"/>
          </a:xfrm>
          <a:prstGeom prst="rect">
            <a:avLst/>
          </a:prstGeom>
          <a:noFill/>
        </p:spPr>
        <p:txBody>
          <a:bodyPr wrap="square" tIns="0" bIns="0" rtlCol="0" anchor="ctr">
            <a:noAutofit/>
          </a:bodyPr>
          <a:lstStyle/>
          <a:p>
            <a:pPr algn="l"/>
            <a:r>
              <a:rPr lang="en-US" sz="1300" b="0" dirty="0">
                <a:solidFill>
                  <a:schemeClr val="tx1"/>
                </a:solidFill>
              </a:rPr>
              <a:t>15</a:t>
            </a:r>
            <a:endParaRPr sz="1300" b="0" dirty="0">
              <a:solidFill>
                <a:schemeClr val="tx1"/>
              </a:solidFill>
            </a:endParaRP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dirty="0">
                <a:solidFill>
                  <a:schemeClr val="tx1"/>
                </a:solidFill>
              </a:rPr>
              <a:t>16</a:t>
            </a:r>
            <a:endParaRPr sz="1300" b="0" dirty="0">
              <a:solidFill>
                <a:schemeClr val="tx1"/>
              </a:solidFill>
            </a:endParaRPr>
          </a:p>
        </p:txBody>
      </p:sp>
      <p:sp>
        <p:nvSpPr>
          <p:cNvPr id="1807" name="TextBox 1806"/>
          <p:cNvSpPr txBox="1"/>
          <p:nvPr/>
        </p:nvSpPr>
        <p:spPr>
          <a:xfrm>
            <a:off x="6095999" y="2916936"/>
            <a:ext cx="1828800" cy="384048"/>
          </a:xfrm>
          <a:prstGeom prst="rect">
            <a:avLst/>
          </a:prstGeom>
          <a:noFill/>
        </p:spPr>
        <p:txBody>
          <a:bodyPr wrap="square" tIns="0" bIns="0" rtlCol="0" anchor="ctr">
            <a:noAutofit/>
          </a:bodyPr>
          <a:lstStyle/>
          <a:p>
            <a:pPr algn="l"/>
            <a:r>
              <a:rPr lang="en-US" sz="1300" b="0" dirty="0">
                <a:solidFill>
                  <a:schemeClr val="tx1"/>
                </a:solidFill>
              </a:rPr>
              <a:t>17</a:t>
            </a:r>
            <a:endParaRPr sz="1300" b="0" dirty="0">
              <a:solidFill>
                <a:schemeClr val="tx1"/>
              </a:solidFill>
            </a:endParaRP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dirty="0">
                <a:solidFill>
                  <a:schemeClr val="tx1"/>
                </a:solidFill>
              </a:rPr>
              <a:t>18</a:t>
            </a:r>
            <a:endParaRPr sz="1300" b="0" dirty="0">
              <a:solidFill>
                <a:schemeClr val="tx1"/>
              </a:solidFill>
            </a:endParaRP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dirty="0">
                <a:solidFill>
                  <a:schemeClr val="tx1"/>
                </a:solidFill>
              </a:rPr>
              <a:t>19/20</a:t>
            </a:r>
            <a:endParaRPr sz="1300" b="0" dirty="0">
              <a:solidFill>
                <a:schemeClr val="tx1"/>
              </a:solidFill>
            </a:endParaRP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dirty="0">
                <a:solidFill>
                  <a:schemeClr val="tx1"/>
                </a:solidFill>
              </a:rPr>
              <a:t>21</a:t>
            </a:r>
            <a:endParaRPr sz="1300" b="0" dirty="0">
              <a:solidFill>
                <a:schemeClr val="tx1"/>
              </a:solidFill>
            </a:endParaRP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dirty="0">
                <a:solidFill>
                  <a:schemeClr val="tx1"/>
                </a:solidFill>
              </a:rPr>
              <a:t>22</a:t>
            </a:r>
            <a:endParaRPr sz="1300" b="0" dirty="0">
              <a:solidFill>
                <a:schemeClr val="tx1"/>
              </a:solidFill>
            </a:endParaRPr>
          </a:p>
        </p:txBody>
      </p:sp>
      <p:sp>
        <p:nvSpPr>
          <p:cNvPr id="1812" name="TextBox 1811"/>
          <p:cNvSpPr txBox="1"/>
          <p:nvPr/>
        </p:nvSpPr>
        <p:spPr>
          <a:xfrm>
            <a:off x="4256692" y="3831336"/>
            <a:ext cx="1828800" cy="384048"/>
          </a:xfrm>
          <a:prstGeom prst="rect">
            <a:avLst/>
          </a:prstGeom>
          <a:noFill/>
        </p:spPr>
        <p:txBody>
          <a:bodyPr wrap="square" tIns="0" bIns="0" rtlCol="0" anchor="ctr">
            <a:noAutofit/>
          </a:bodyPr>
          <a:lstStyle/>
          <a:p>
            <a:pPr algn="l"/>
            <a:r>
              <a:rPr lang="en-US" sz="1300" b="0" dirty="0">
                <a:solidFill>
                  <a:schemeClr val="tx1"/>
                </a:solidFill>
              </a:rPr>
              <a:t>23</a:t>
            </a:r>
            <a:endParaRPr sz="1300" b="0" dirty="0">
              <a:solidFill>
                <a:schemeClr val="tx1"/>
              </a:solidFill>
            </a:endParaRP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dirty="0">
                <a:solidFill>
                  <a:schemeClr val="tx1"/>
                </a:solidFill>
              </a:rPr>
              <a:t>24</a:t>
            </a:r>
            <a:endParaRPr sz="1300" b="0" dirty="0">
              <a:solidFill>
                <a:schemeClr val="tx1"/>
              </a:solidFill>
            </a:endParaRP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dirty="0">
                <a:solidFill>
                  <a:schemeClr val="tx1"/>
                </a:solidFill>
              </a:rPr>
              <a:t>25</a:t>
            </a:r>
            <a:endParaRPr sz="1300" b="0" dirty="0">
              <a:solidFill>
                <a:schemeClr val="tx1"/>
              </a:solidFill>
            </a:endParaRP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dirty="0">
                <a:solidFill>
                  <a:schemeClr val="tx1"/>
                </a:solidFill>
              </a:rPr>
              <a:t>26/27</a:t>
            </a:r>
            <a:endParaRPr sz="1300" b="0" dirty="0">
              <a:solidFill>
                <a:schemeClr val="tx1"/>
              </a:solidFill>
            </a:endParaRP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p>
            <a:pPr algn="l"/>
            <a:r>
              <a:rPr lang="en-US" sz="1300" b="0" dirty="0">
                <a:solidFill>
                  <a:schemeClr val="tx1"/>
                </a:solidFill>
              </a:rPr>
              <a:t>28</a:t>
            </a:r>
            <a:endParaRPr sz="1300" b="0" dirty="0">
              <a:solidFill>
                <a:schemeClr val="tx1"/>
              </a:solidFill>
            </a:endParaRP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p>
            <a:pPr algn="l"/>
            <a:r>
              <a:rPr lang="en-US" sz="1300" b="0" dirty="0">
                <a:solidFill>
                  <a:schemeClr val="tx1"/>
                </a:solidFill>
              </a:rPr>
              <a:t>29</a:t>
            </a:r>
            <a:endParaRPr sz="1300" b="0" dirty="0">
              <a:solidFill>
                <a:schemeClr val="tx1"/>
              </a:solidFill>
            </a:endParaRPr>
          </a:p>
        </p:txBody>
      </p:sp>
      <p:sp>
        <p:nvSpPr>
          <p:cNvPr id="1818" name="TextBox 1817"/>
          <p:cNvSpPr txBox="1"/>
          <p:nvPr/>
        </p:nvSpPr>
        <p:spPr>
          <a:xfrm>
            <a:off x="4256692" y="4745736"/>
            <a:ext cx="1828800" cy="384048"/>
          </a:xfrm>
          <a:prstGeom prst="rect">
            <a:avLst/>
          </a:prstGeom>
          <a:noFill/>
        </p:spPr>
        <p:txBody>
          <a:bodyPr wrap="square" tIns="0" bIns="0" rtlCol="0" anchor="ctr">
            <a:noAutofit/>
          </a:bodyPr>
          <a:lstStyle/>
          <a:p>
            <a:pPr algn="l"/>
            <a:r>
              <a:rPr lang="en-US" sz="1300" b="0" dirty="0">
                <a:solidFill>
                  <a:schemeClr val="tx1"/>
                </a:solidFill>
              </a:rPr>
              <a:t>30</a:t>
            </a:r>
            <a:endParaRPr sz="1300" b="0" dirty="0">
              <a:solidFill>
                <a:schemeClr val="tx1"/>
              </a:solidFill>
            </a:endParaRPr>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31</a:t>
            </a:r>
            <a:endParaRPr sz="1300" dirty="0"/>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algn="l"/>
            <a:r>
              <a:rPr lang="en-US" sz="1300" b="0" dirty="0">
                <a:solidFill>
                  <a:schemeClr val="bg1">
                    <a:lumMod val="85000"/>
                  </a:schemeClr>
                </a:solidFill>
              </a:rPr>
              <a:t>1 September</a:t>
            </a:r>
          </a:p>
        </p:txBody>
      </p:sp>
      <p:sp>
        <p:nvSpPr>
          <p:cNvPr id="1821" name="TextBox 1820"/>
          <p:cNvSpPr txBox="1"/>
          <p:nvPr/>
        </p:nvSpPr>
        <p:spPr>
          <a:xfrm>
            <a:off x="9825567" y="4745736"/>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bg1">
                    <a:lumMod val="85000"/>
                  </a:schemeClr>
                </a:solidFill>
              </a:rPr>
              <a:t>2/3</a:t>
            </a:r>
          </a:p>
        </p:txBody>
      </p:sp>
      <p:sp>
        <p:nvSpPr>
          <p:cNvPr id="69" name="TextBox 68"/>
          <p:cNvSpPr txBox="1"/>
          <p:nvPr/>
        </p:nvSpPr>
        <p:spPr>
          <a:xfrm>
            <a:off x="546548"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4</a:t>
            </a:r>
            <a:endParaRPr sz="1300" b="0" dirty="0">
              <a:solidFill>
                <a:schemeClr val="bg1">
                  <a:lumMod val="85000"/>
                </a:schemeClr>
              </a:solidFill>
            </a:endParaRPr>
          </a:p>
        </p:txBody>
      </p:sp>
      <p:sp>
        <p:nvSpPr>
          <p:cNvPr id="70" name="TextBox 69"/>
          <p:cNvSpPr txBox="1"/>
          <p:nvPr/>
        </p:nvSpPr>
        <p:spPr>
          <a:xfrm>
            <a:off x="2382341" y="5669280"/>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lvl1pPr>
          </a:lstStyle>
          <a:p>
            <a:pPr lvl="0"/>
            <a:r>
              <a:rPr lang="en-US" sz="1300" dirty="0">
                <a:solidFill>
                  <a:schemeClr val="bg1">
                    <a:lumMod val="85000"/>
                  </a:schemeClr>
                </a:solidFill>
              </a:rPr>
              <a:t>5</a:t>
            </a:r>
            <a:endParaRPr sz="1300" dirty="0">
              <a:solidFill>
                <a:schemeClr val="bg1">
                  <a:lumMod val="85000"/>
                </a:schemeClr>
              </a:solidFill>
            </a:endParaRPr>
          </a:p>
        </p:txBody>
      </p:sp>
      <p:sp>
        <p:nvSpPr>
          <p:cNvPr id="71" name="TextBox 70"/>
          <p:cNvSpPr txBox="1"/>
          <p:nvPr/>
        </p:nvSpPr>
        <p:spPr>
          <a:xfrm>
            <a:off x="4256693"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6</a:t>
            </a:r>
            <a:endParaRPr sz="1300" b="0" dirty="0">
              <a:solidFill>
                <a:schemeClr val="bg1">
                  <a:lumMod val="85000"/>
                </a:schemeClr>
              </a:solidFill>
            </a:endParaRPr>
          </a:p>
        </p:txBody>
      </p:sp>
      <p:sp>
        <p:nvSpPr>
          <p:cNvPr id="72" name="TextBox 71"/>
          <p:cNvSpPr txBox="1"/>
          <p:nvPr/>
        </p:nvSpPr>
        <p:spPr>
          <a:xfrm>
            <a:off x="6095999"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7</a:t>
            </a:r>
            <a:endParaRPr sz="1300" b="0" dirty="0">
              <a:solidFill>
                <a:schemeClr val="bg1">
                  <a:lumMod val="85000"/>
                </a:schemeClr>
              </a:solidFill>
            </a:endParaRPr>
          </a:p>
        </p:txBody>
      </p:sp>
      <p:sp>
        <p:nvSpPr>
          <p:cNvPr id="73" name="TextBox 72"/>
          <p:cNvSpPr txBox="1"/>
          <p:nvPr/>
        </p:nvSpPr>
        <p:spPr>
          <a:xfrm>
            <a:off x="7963336"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8</a:t>
            </a:r>
            <a:endParaRPr sz="1300" b="0" dirty="0">
              <a:solidFill>
                <a:schemeClr val="bg1">
                  <a:lumMod val="85000"/>
                </a:schemeClr>
              </a:solidFill>
            </a:endParaRPr>
          </a:p>
        </p:txBody>
      </p:sp>
      <p:sp>
        <p:nvSpPr>
          <p:cNvPr id="74" name="TextBox 73"/>
          <p:cNvSpPr txBox="1"/>
          <p:nvPr/>
        </p:nvSpPr>
        <p:spPr>
          <a:xfrm>
            <a:off x="9825567"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9/10</a:t>
            </a:r>
            <a:endParaRPr sz="1300" b="0" dirty="0">
              <a:solidFill>
                <a:schemeClr val="bg1">
                  <a:lumMod val="85000"/>
                </a:schemeClr>
              </a:solidFill>
            </a:endParaRPr>
          </a:p>
        </p:txBody>
      </p:sp>
      <p:sp>
        <p:nvSpPr>
          <p:cNvPr id="34"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0" name="Text Placeholder 2"/>
          <p:cNvSpPr>
            <a:spLocks noGrp="1"/>
          </p:cNvSpPr>
          <p:nvPr>
            <p:ph type="body" sz="quarter" idx="17" hasCustomPrompt="1"/>
          </p:nvPr>
        </p:nvSpPr>
        <p:spPr>
          <a:xfrm>
            <a:off x="2377440"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6"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2" name="Text Placeholder 2"/>
          <p:cNvSpPr>
            <a:spLocks noGrp="1"/>
          </p:cNvSpPr>
          <p:nvPr>
            <p:ph type="body" sz="quarter" idx="29" hasCustomPrompt="1"/>
          </p:nvPr>
        </p:nvSpPr>
        <p:spPr>
          <a:xfrm>
            <a:off x="611057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8" name="Text Placeholder 2"/>
          <p:cNvSpPr>
            <a:spLocks noGrp="1"/>
          </p:cNvSpPr>
          <p:nvPr>
            <p:ph type="body" sz="quarter" idx="35" hasCustomPrompt="1"/>
          </p:nvPr>
        </p:nvSpPr>
        <p:spPr>
          <a:xfrm>
            <a:off x="7968068"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4" name="Text Placeholder 2"/>
          <p:cNvSpPr>
            <a:spLocks noGrp="1"/>
          </p:cNvSpPr>
          <p:nvPr>
            <p:ph type="body" sz="quarter" idx="41" hasCustomPrompt="1"/>
          </p:nvPr>
        </p:nvSpPr>
        <p:spPr>
          <a:xfrm>
            <a:off x="9838944"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3"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9" name="Text Placeholder 2"/>
          <p:cNvSpPr>
            <a:spLocks noGrp="1"/>
          </p:cNvSpPr>
          <p:nvPr>
            <p:ph type="body" sz="quarter" idx="16" hasCustomPrompt="1"/>
          </p:nvPr>
        </p:nvSpPr>
        <p:spPr>
          <a:xfrm>
            <a:off x="2377440"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5"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1" name="Text Placeholder 2"/>
          <p:cNvSpPr>
            <a:spLocks noGrp="1"/>
          </p:cNvSpPr>
          <p:nvPr>
            <p:ph type="body" sz="quarter" idx="28" hasCustomPrompt="1"/>
          </p:nvPr>
        </p:nvSpPr>
        <p:spPr>
          <a:xfrm>
            <a:off x="611057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7" name="Text Placeholder 2"/>
          <p:cNvSpPr>
            <a:spLocks noGrp="1"/>
          </p:cNvSpPr>
          <p:nvPr>
            <p:ph type="body" sz="quarter" idx="34" hasCustomPrompt="1"/>
          </p:nvPr>
        </p:nvSpPr>
        <p:spPr>
          <a:xfrm>
            <a:off x="7968068"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3" name="Text Placeholder 2"/>
          <p:cNvSpPr>
            <a:spLocks noGrp="1"/>
          </p:cNvSpPr>
          <p:nvPr>
            <p:ph type="body" sz="quarter" idx="40" hasCustomPrompt="1"/>
          </p:nvPr>
        </p:nvSpPr>
        <p:spPr>
          <a:xfrm>
            <a:off x="9838944"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5"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1" name="Text Placeholder 2"/>
          <p:cNvSpPr>
            <a:spLocks noGrp="1"/>
          </p:cNvSpPr>
          <p:nvPr>
            <p:ph type="body" sz="quarter" idx="18" hasCustomPrompt="1"/>
          </p:nvPr>
        </p:nvSpPr>
        <p:spPr>
          <a:xfrm>
            <a:off x="2377440"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7"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3" name="Text Placeholder 2"/>
          <p:cNvSpPr>
            <a:spLocks noGrp="1"/>
          </p:cNvSpPr>
          <p:nvPr>
            <p:ph type="body" sz="quarter" idx="30" hasCustomPrompt="1"/>
          </p:nvPr>
        </p:nvSpPr>
        <p:spPr>
          <a:xfrm>
            <a:off x="611057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9" name="Text Placeholder 2"/>
          <p:cNvSpPr>
            <a:spLocks noGrp="1"/>
          </p:cNvSpPr>
          <p:nvPr>
            <p:ph type="body" sz="quarter" idx="36" hasCustomPrompt="1"/>
          </p:nvPr>
        </p:nvSpPr>
        <p:spPr>
          <a:xfrm>
            <a:off x="7968068"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5" name="Text Placeholder 2"/>
          <p:cNvSpPr>
            <a:spLocks noGrp="1"/>
          </p:cNvSpPr>
          <p:nvPr>
            <p:ph type="body" sz="quarter" idx="42" hasCustomPrompt="1"/>
          </p:nvPr>
        </p:nvSpPr>
        <p:spPr>
          <a:xfrm>
            <a:off x="9838944"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6"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2" name="Text Placeholder 2"/>
          <p:cNvSpPr>
            <a:spLocks noGrp="1"/>
          </p:cNvSpPr>
          <p:nvPr>
            <p:ph type="body" sz="quarter" idx="19" hasCustomPrompt="1"/>
          </p:nvPr>
        </p:nvSpPr>
        <p:spPr>
          <a:xfrm>
            <a:off x="2377440"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8"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4" name="Text Placeholder 2"/>
          <p:cNvSpPr>
            <a:spLocks noGrp="1"/>
          </p:cNvSpPr>
          <p:nvPr>
            <p:ph type="body" sz="quarter" idx="31" hasCustomPrompt="1"/>
          </p:nvPr>
        </p:nvSpPr>
        <p:spPr>
          <a:xfrm>
            <a:off x="611057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0" name="Text Placeholder 2"/>
          <p:cNvSpPr>
            <a:spLocks noGrp="1"/>
          </p:cNvSpPr>
          <p:nvPr>
            <p:ph type="body" sz="quarter" idx="37" hasCustomPrompt="1"/>
          </p:nvPr>
        </p:nvSpPr>
        <p:spPr>
          <a:xfrm>
            <a:off x="7968068"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6" name="Text Placeholder 2"/>
          <p:cNvSpPr>
            <a:spLocks noGrp="1"/>
          </p:cNvSpPr>
          <p:nvPr>
            <p:ph type="body" sz="quarter" idx="43" hasCustomPrompt="1"/>
          </p:nvPr>
        </p:nvSpPr>
        <p:spPr>
          <a:xfrm>
            <a:off x="9838944"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7"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3" name="Text Placeholder 2"/>
          <p:cNvSpPr>
            <a:spLocks noGrp="1"/>
          </p:cNvSpPr>
          <p:nvPr>
            <p:ph type="body" sz="quarter" idx="20" hasCustomPrompt="1"/>
          </p:nvPr>
        </p:nvSpPr>
        <p:spPr>
          <a:xfrm>
            <a:off x="2377440"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9"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5" name="Text Placeholder 2"/>
          <p:cNvSpPr>
            <a:spLocks noGrp="1"/>
          </p:cNvSpPr>
          <p:nvPr>
            <p:ph type="body" sz="quarter" idx="32" hasCustomPrompt="1"/>
          </p:nvPr>
        </p:nvSpPr>
        <p:spPr>
          <a:xfrm>
            <a:off x="611057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1" name="Text Placeholder 2"/>
          <p:cNvSpPr>
            <a:spLocks noGrp="1"/>
          </p:cNvSpPr>
          <p:nvPr>
            <p:ph type="body" sz="quarter" idx="38" hasCustomPrompt="1"/>
          </p:nvPr>
        </p:nvSpPr>
        <p:spPr>
          <a:xfrm>
            <a:off x="7968068"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7" name="Text Placeholder 2"/>
          <p:cNvSpPr>
            <a:spLocks noGrp="1"/>
          </p:cNvSpPr>
          <p:nvPr>
            <p:ph type="body" sz="quarter" idx="44" hasCustomPrompt="1"/>
          </p:nvPr>
        </p:nvSpPr>
        <p:spPr>
          <a:xfrm>
            <a:off x="9838944"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8"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4" name="Text Placeholder 2"/>
          <p:cNvSpPr>
            <a:spLocks noGrp="1"/>
          </p:cNvSpPr>
          <p:nvPr>
            <p:ph type="body" sz="quarter" idx="21" hasCustomPrompt="1"/>
          </p:nvPr>
        </p:nvSpPr>
        <p:spPr>
          <a:xfrm>
            <a:off x="2377440"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0"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6" name="Text Placeholder 2"/>
          <p:cNvSpPr>
            <a:spLocks noGrp="1"/>
          </p:cNvSpPr>
          <p:nvPr>
            <p:ph type="body" sz="quarter" idx="33" hasCustomPrompt="1"/>
          </p:nvPr>
        </p:nvSpPr>
        <p:spPr>
          <a:xfrm>
            <a:off x="611057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2" name="Text Placeholder 2"/>
          <p:cNvSpPr>
            <a:spLocks noGrp="1"/>
          </p:cNvSpPr>
          <p:nvPr>
            <p:ph type="body" sz="quarter" idx="39" hasCustomPrompt="1"/>
          </p:nvPr>
        </p:nvSpPr>
        <p:spPr>
          <a:xfrm>
            <a:off x="7968068"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8" name="Text Placeholder 2"/>
          <p:cNvSpPr>
            <a:spLocks noGrp="1"/>
          </p:cNvSpPr>
          <p:nvPr>
            <p:ph type="body" sz="quarter" idx="45" hasCustomPrompt="1"/>
          </p:nvPr>
        </p:nvSpPr>
        <p:spPr>
          <a:xfrm>
            <a:off x="9838944"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2" name="Date Placeholder 1"/>
          <p:cNvSpPr>
            <a:spLocks noGrp="1"/>
          </p:cNvSpPr>
          <p:nvPr>
            <p:ph type="dt" sz="half" idx="46"/>
          </p:nvPr>
        </p:nvSpPr>
        <p:spPr/>
        <p:txBody>
          <a:bodyPr/>
          <a:lstStyle/>
          <a:p>
            <a:fld id="{AEC93A36-1BCE-4989-A484-BB2F32BA08F5}" type="datetimeFigureOut">
              <a:rPr lang="en-US"/>
              <a:pPr/>
              <a:t>11/30/2023</a:t>
            </a:fld>
            <a:endParaRPr dirty="0"/>
          </a:p>
        </p:txBody>
      </p:sp>
      <p:sp>
        <p:nvSpPr>
          <p:cNvPr id="3" name="Footer Placeholder 2"/>
          <p:cNvSpPr>
            <a:spLocks noGrp="1"/>
          </p:cNvSpPr>
          <p:nvPr>
            <p:ph type="ftr" sz="quarter" idx="47"/>
          </p:nvPr>
        </p:nvSpPr>
        <p:spPr/>
        <p:txBody>
          <a:bodyPr/>
          <a:lstStyle/>
          <a:p>
            <a:endParaRPr dirty="0"/>
          </a:p>
        </p:txBody>
      </p:sp>
      <p:sp>
        <p:nvSpPr>
          <p:cNvPr id="4" name="Slide Number Placeholder 3"/>
          <p:cNvSpPr>
            <a:spLocks noGrp="1"/>
          </p:cNvSpPr>
          <p:nvPr>
            <p:ph type="sldNum" sz="quarter" idx="48"/>
          </p:nvPr>
        </p:nvSpPr>
        <p:spPr/>
        <p:txBody>
          <a:bodyPr/>
          <a:lstStyle/>
          <a:p>
            <a:fld id="{53CB5F7B-7C15-41FD-9488-0FCC5C0A130E}" type="slidenum">
              <a:rPr/>
              <a:pPr/>
              <a:t>‹#›</a:t>
            </a:fld>
            <a:endParaRPr dirty="0"/>
          </a:p>
        </p:txBody>
      </p:sp>
    </p:spTree>
    <p:extLst>
      <p:ext uri="{BB962C8B-B14F-4D97-AF65-F5344CB8AC3E}">
        <p14:creationId xmlns:p14="http://schemas.microsoft.com/office/powerpoint/2010/main" val="315402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temb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BF94AE-04B1-4022-B201-386C2204389C}"/>
              </a:ext>
            </a:extLst>
          </p:cNvPr>
          <p:cNvSpPr>
            <a:spLocks noGrp="1"/>
          </p:cNvSpPr>
          <p:nvPr>
            <p:ph type="title" hasCustomPrompt="1"/>
          </p:nvPr>
        </p:nvSpPr>
        <p:spPr/>
        <p:txBody>
          <a:bodyPr/>
          <a:lstStyle>
            <a:lvl1pPr>
              <a:defRPr/>
            </a:lvl1pPr>
          </a:lstStyle>
          <a:p>
            <a:r>
              <a:rPr lang="en-US" dirty="0" err="1"/>
              <a:t>september</a:t>
            </a:r>
            <a:endParaRPr lang="en-US" dirty="0"/>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bg1">
                    <a:lumMod val="85000"/>
                  </a:schemeClr>
                </a:solidFill>
              </a:rPr>
              <a:t>28 August</a:t>
            </a:r>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2">
                    <a:lumMod val="90000"/>
                  </a:schemeClr>
                </a:solidFill>
              </a:defRPr>
            </a:lvl1pPr>
          </a:lstStyle>
          <a:p>
            <a:pPr lvl="0"/>
            <a:r>
              <a:rPr lang="en-US" sz="1300" dirty="0">
                <a:solidFill>
                  <a:schemeClr val="bg1">
                    <a:lumMod val="85000"/>
                  </a:schemeClr>
                </a:solidFill>
              </a:rPr>
              <a:t>29</a:t>
            </a:r>
            <a:endParaRPr sz="1300" dirty="0">
              <a:solidFill>
                <a:schemeClr val="bg1">
                  <a:lumMod val="85000"/>
                </a:schemeClr>
              </a:solidFill>
            </a:endParaRPr>
          </a:p>
        </p:txBody>
      </p:sp>
      <p:sp>
        <p:nvSpPr>
          <p:cNvPr id="1794" name="TextBox 1793"/>
          <p:cNvSpPr txBox="1"/>
          <p:nvPr/>
        </p:nvSpPr>
        <p:spPr>
          <a:xfrm>
            <a:off x="4256692" y="1087622"/>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lvl="0"/>
            <a:r>
              <a:rPr lang="en-US" sz="1300" dirty="0">
                <a:solidFill>
                  <a:schemeClr val="bg1">
                    <a:lumMod val="85000"/>
                  </a:schemeClr>
                </a:solidFill>
                <a:effectLst/>
              </a:rPr>
              <a:t>30</a:t>
            </a:r>
          </a:p>
        </p:txBody>
      </p:sp>
      <p:sp>
        <p:nvSpPr>
          <p:cNvPr id="1795" name="TextBox 1794"/>
          <p:cNvSpPr txBox="1"/>
          <p:nvPr/>
        </p:nvSpPr>
        <p:spPr>
          <a:xfrm>
            <a:off x="6095999" y="1087622"/>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1">
                    <a:lumMod val="85000"/>
                  </a:schemeClr>
                </a:solidFill>
              </a:defRPr>
            </a:lvl1pPr>
          </a:lstStyle>
          <a:p>
            <a:pPr lvl="0"/>
            <a:r>
              <a:rPr lang="en-US" sz="1300" dirty="0"/>
              <a:t>31</a:t>
            </a:r>
            <a:endParaRPr sz="1300" dirty="0"/>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p>
            <a:pPr lvl="0"/>
            <a:r>
              <a:rPr lang="en-US" sz="1400" dirty="0">
                <a:solidFill>
                  <a:schemeClr val="tx1"/>
                </a:solidFill>
                <a:effectLst>
                  <a:outerShdw blurRad="38100" dist="38100" dir="2700000" algn="tl">
                    <a:srgbClr val="000000">
                      <a:alpha val="43137"/>
                    </a:srgbClr>
                  </a:outerShdw>
                </a:effectLst>
              </a:rPr>
              <a:t>1 September</a:t>
            </a:r>
          </a:p>
        </p:txBody>
      </p:sp>
      <p:sp>
        <p:nvSpPr>
          <p:cNvPr id="1797" name="TextBox 1796"/>
          <p:cNvSpPr txBox="1"/>
          <p:nvPr/>
        </p:nvSpPr>
        <p:spPr>
          <a:xfrm>
            <a:off x="9825567" y="1087622"/>
            <a:ext cx="1819888"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1"/>
                </a:solidFill>
                <a:effectLst/>
              </a:rPr>
              <a:t>2/3</a:t>
            </a:r>
          </a:p>
        </p:txBody>
      </p:sp>
      <p:sp>
        <p:nvSpPr>
          <p:cNvPr id="1798" name="TextBox 1797"/>
          <p:cNvSpPr txBox="1"/>
          <p:nvPr/>
        </p:nvSpPr>
        <p:spPr>
          <a:xfrm>
            <a:off x="546548" y="2002536"/>
            <a:ext cx="1828800" cy="384048"/>
          </a:xfrm>
          <a:prstGeom prst="rect">
            <a:avLst/>
          </a:prstGeom>
          <a:noFill/>
        </p:spPr>
        <p:txBody>
          <a:bodyPr wrap="square" tIns="0" bIns="0" rtlCol="0" anchor="ct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1"/>
                </a:solidFill>
              </a:rPr>
              <a:t>4</a:t>
            </a:r>
          </a:p>
        </p:txBody>
      </p:sp>
      <p:sp>
        <p:nvSpPr>
          <p:cNvPr id="1799" name="TextBox 1798"/>
          <p:cNvSpPr txBox="1"/>
          <p:nvPr/>
        </p:nvSpPr>
        <p:spPr>
          <a:xfrm>
            <a:off x="2382341" y="2002536"/>
            <a:ext cx="1828800" cy="384048"/>
          </a:xfrm>
          <a:prstGeom prst="rect">
            <a:avLst/>
          </a:prstGeom>
          <a:noFill/>
        </p:spPr>
        <p:txBody>
          <a:bodyPr wrap="square" tIns="0" bIns="0" rtlCol="0" anchor="ctr">
            <a:noAutofit/>
          </a:bodyPr>
          <a:lstStyle/>
          <a:p>
            <a:pPr algn="l"/>
            <a:r>
              <a:rPr lang="en-US" sz="1300" b="0" dirty="0">
                <a:solidFill>
                  <a:schemeClr val="tx1"/>
                </a:solidFill>
              </a:rPr>
              <a:t>5</a:t>
            </a:r>
            <a:endParaRPr sz="1300" b="0" dirty="0">
              <a:solidFill>
                <a:schemeClr val="tx1"/>
              </a:solidFill>
            </a:endParaRP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dirty="0">
                <a:solidFill>
                  <a:schemeClr val="tx1"/>
                </a:solidFill>
              </a:rPr>
              <a:t>6</a:t>
            </a:r>
            <a:endParaRPr sz="1300" b="0" dirty="0">
              <a:solidFill>
                <a:schemeClr val="tx1"/>
              </a:solidFill>
            </a:endParaRPr>
          </a:p>
        </p:txBody>
      </p:sp>
      <p:sp>
        <p:nvSpPr>
          <p:cNvPr id="1801" name="TextBox 1800"/>
          <p:cNvSpPr txBox="1"/>
          <p:nvPr/>
        </p:nvSpPr>
        <p:spPr>
          <a:xfrm>
            <a:off x="6095999" y="2002536"/>
            <a:ext cx="1828800" cy="384048"/>
          </a:xfrm>
          <a:prstGeom prst="rect">
            <a:avLst/>
          </a:prstGeom>
          <a:noFill/>
        </p:spPr>
        <p:txBody>
          <a:bodyPr wrap="square" tIns="0" bIns="0" rtlCol="0" anchor="ctr">
            <a:noAutofit/>
          </a:bodyPr>
          <a:lstStyle/>
          <a:p>
            <a:pPr algn="l"/>
            <a:r>
              <a:rPr lang="en-US" sz="1300" b="0" dirty="0">
                <a:solidFill>
                  <a:schemeClr val="tx1"/>
                </a:solidFill>
              </a:rPr>
              <a:t>7</a:t>
            </a:r>
            <a:endParaRPr sz="1300" b="0" dirty="0">
              <a:solidFill>
                <a:schemeClr val="tx1"/>
              </a:solidFill>
            </a:endParaRPr>
          </a:p>
        </p:txBody>
      </p:sp>
      <p:sp>
        <p:nvSpPr>
          <p:cNvPr id="1802" name="TextBox 1801"/>
          <p:cNvSpPr txBox="1"/>
          <p:nvPr/>
        </p:nvSpPr>
        <p:spPr>
          <a:xfrm>
            <a:off x="7963336" y="2002536"/>
            <a:ext cx="1828800" cy="384048"/>
          </a:xfrm>
          <a:prstGeom prst="rect">
            <a:avLst/>
          </a:prstGeom>
          <a:noFill/>
        </p:spPr>
        <p:txBody>
          <a:bodyPr wrap="square" tIns="0" bIns="0" rtlCol="0" anchor="ctr">
            <a:noAutofit/>
          </a:bodyPr>
          <a:lstStyle/>
          <a:p>
            <a:pPr algn="l"/>
            <a:r>
              <a:rPr lang="en-US" sz="1300" b="0" dirty="0">
                <a:solidFill>
                  <a:schemeClr val="tx1"/>
                </a:solidFill>
              </a:rPr>
              <a:t>8</a:t>
            </a:r>
            <a:endParaRPr sz="1300" b="0" dirty="0">
              <a:solidFill>
                <a:schemeClr val="tx1"/>
              </a:solidFill>
            </a:endParaRPr>
          </a:p>
        </p:txBody>
      </p:sp>
      <p:sp>
        <p:nvSpPr>
          <p:cNvPr id="1803" name="TextBox 1802"/>
          <p:cNvSpPr txBox="1"/>
          <p:nvPr/>
        </p:nvSpPr>
        <p:spPr>
          <a:xfrm>
            <a:off x="9825567" y="2002536"/>
            <a:ext cx="1828800" cy="384048"/>
          </a:xfrm>
          <a:prstGeom prst="rect">
            <a:avLst/>
          </a:prstGeom>
          <a:noFill/>
        </p:spPr>
        <p:txBody>
          <a:bodyPr wrap="square" tIns="0" bIns="0" rtlCol="0" anchor="ctr">
            <a:noAutofit/>
          </a:bodyPr>
          <a:lstStyle/>
          <a:p>
            <a:pPr algn="l"/>
            <a:r>
              <a:rPr lang="en-US" sz="1300" b="0" dirty="0">
                <a:solidFill>
                  <a:schemeClr val="tx1"/>
                </a:solidFill>
              </a:rPr>
              <a:t>9/10</a:t>
            </a:r>
            <a:endParaRPr sz="1300" b="0" dirty="0">
              <a:solidFill>
                <a:schemeClr val="tx1"/>
              </a:solidFill>
            </a:endParaRP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dirty="0">
                <a:solidFill>
                  <a:schemeClr val="tx1"/>
                </a:solidFill>
              </a:rPr>
              <a:t>11</a:t>
            </a:r>
            <a:endParaRPr sz="1300" b="0" dirty="0">
              <a:solidFill>
                <a:schemeClr val="tx1"/>
              </a:solidFill>
            </a:endParaRPr>
          </a:p>
        </p:txBody>
      </p:sp>
      <p:sp>
        <p:nvSpPr>
          <p:cNvPr id="1805" name="TextBox 1804"/>
          <p:cNvSpPr txBox="1"/>
          <p:nvPr/>
        </p:nvSpPr>
        <p:spPr>
          <a:xfrm>
            <a:off x="2382341" y="2916936"/>
            <a:ext cx="1828800" cy="384048"/>
          </a:xfrm>
          <a:prstGeom prst="rect">
            <a:avLst/>
          </a:prstGeom>
          <a:noFill/>
        </p:spPr>
        <p:txBody>
          <a:bodyPr wrap="square" tIns="0" bIns="0" rtlCol="0" anchor="ctr">
            <a:noAutofit/>
          </a:bodyPr>
          <a:lstStyle/>
          <a:p>
            <a:pPr algn="l"/>
            <a:r>
              <a:rPr lang="en-US" sz="1300" b="0" dirty="0">
                <a:solidFill>
                  <a:schemeClr val="tx1"/>
                </a:solidFill>
              </a:rPr>
              <a:t>12</a:t>
            </a:r>
            <a:endParaRPr sz="1300" b="0" dirty="0">
              <a:solidFill>
                <a:schemeClr val="tx1"/>
              </a:solidFill>
            </a:endParaRP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dirty="0">
                <a:solidFill>
                  <a:schemeClr val="tx1"/>
                </a:solidFill>
              </a:rPr>
              <a:t>13</a:t>
            </a:r>
            <a:endParaRPr sz="1300" b="0" dirty="0">
              <a:solidFill>
                <a:schemeClr val="tx1"/>
              </a:solidFill>
            </a:endParaRPr>
          </a:p>
        </p:txBody>
      </p:sp>
      <p:sp>
        <p:nvSpPr>
          <p:cNvPr id="1807" name="TextBox 1806"/>
          <p:cNvSpPr txBox="1"/>
          <p:nvPr/>
        </p:nvSpPr>
        <p:spPr>
          <a:xfrm>
            <a:off x="6095999" y="2916936"/>
            <a:ext cx="1828800" cy="384048"/>
          </a:xfrm>
          <a:prstGeom prst="rect">
            <a:avLst/>
          </a:prstGeom>
          <a:noFill/>
        </p:spPr>
        <p:txBody>
          <a:bodyPr wrap="square" tIns="0" bIns="0" rtlCol="0" anchor="ctr">
            <a:noAutofit/>
          </a:bodyPr>
          <a:lstStyle/>
          <a:p>
            <a:pPr algn="l"/>
            <a:r>
              <a:rPr lang="en-US" sz="1300" b="0" dirty="0">
                <a:solidFill>
                  <a:schemeClr val="tx1"/>
                </a:solidFill>
              </a:rPr>
              <a:t>14</a:t>
            </a:r>
            <a:endParaRPr sz="1300" b="0" dirty="0">
              <a:solidFill>
                <a:schemeClr val="tx1"/>
              </a:solidFill>
            </a:endParaRP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dirty="0">
                <a:solidFill>
                  <a:schemeClr val="tx1"/>
                </a:solidFill>
              </a:rPr>
              <a:t>15</a:t>
            </a:r>
            <a:endParaRPr sz="1300" b="0" dirty="0">
              <a:solidFill>
                <a:schemeClr val="tx1"/>
              </a:solidFill>
            </a:endParaRP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dirty="0">
                <a:solidFill>
                  <a:schemeClr val="tx1"/>
                </a:solidFill>
              </a:rPr>
              <a:t>16/17</a:t>
            </a:r>
            <a:endParaRPr sz="1300" b="0" dirty="0">
              <a:solidFill>
                <a:schemeClr val="tx1"/>
              </a:solidFill>
            </a:endParaRP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dirty="0">
                <a:solidFill>
                  <a:schemeClr val="tx1"/>
                </a:solidFill>
              </a:rPr>
              <a:t>18</a:t>
            </a:r>
            <a:endParaRPr sz="1300" b="0" dirty="0">
              <a:solidFill>
                <a:schemeClr val="tx1"/>
              </a:solidFill>
            </a:endParaRP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dirty="0">
                <a:solidFill>
                  <a:schemeClr val="tx1"/>
                </a:solidFill>
              </a:rPr>
              <a:t>19</a:t>
            </a:r>
            <a:endParaRPr sz="1300" b="0" dirty="0">
              <a:solidFill>
                <a:schemeClr val="tx1"/>
              </a:solidFill>
            </a:endParaRPr>
          </a:p>
        </p:txBody>
      </p:sp>
      <p:sp>
        <p:nvSpPr>
          <p:cNvPr id="1812" name="TextBox 1811"/>
          <p:cNvSpPr txBox="1"/>
          <p:nvPr userDrawn="1"/>
        </p:nvSpPr>
        <p:spPr>
          <a:xfrm>
            <a:off x="4256692" y="3831336"/>
            <a:ext cx="1828800" cy="384048"/>
          </a:xfrm>
          <a:prstGeom prst="rect">
            <a:avLst/>
          </a:prstGeom>
          <a:noFill/>
        </p:spPr>
        <p:txBody>
          <a:bodyPr wrap="square" tIns="0" bIns="0" rtlCol="0" anchor="ctr">
            <a:noAutofit/>
          </a:bodyPr>
          <a:lstStyle/>
          <a:p>
            <a:pPr algn="l"/>
            <a:r>
              <a:rPr lang="en-US" sz="1300" b="0" dirty="0">
                <a:solidFill>
                  <a:schemeClr val="tx1"/>
                </a:solidFill>
              </a:rPr>
              <a:t>20</a:t>
            </a:r>
            <a:endParaRPr sz="1300" b="0" dirty="0">
              <a:solidFill>
                <a:schemeClr val="tx1"/>
              </a:solidFill>
            </a:endParaRP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dirty="0">
                <a:solidFill>
                  <a:schemeClr val="tx1"/>
                </a:solidFill>
              </a:rPr>
              <a:t>21</a:t>
            </a:r>
            <a:endParaRPr sz="1300" b="0" dirty="0">
              <a:solidFill>
                <a:schemeClr val="tx1"/>
              </a:solidFill>
            </a:endParaRP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dirty="0">
                <a:solidFill>
                  <a:schemeClr val="tx1"/>
                </a:solidFill>
              </a:rPr>
              <a:t>22</a:t>
            </a:r>
            <a:endParaRPr sz="1300" b="0" dirty="0">
              <a:solidFill>
                <a:schemeClr val="tx1"/>
              </a:solidFill>
            </a:endParaRP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dirty="0">
                <a:solidFill>
                  <a:schemeClr val="tx1"/>
                </a:solidFill>
              </a:rPr>
              <a:t>23/24</a:t>
            </a:r>
            <a:endParaRPr sz="1300" b="0" dirty="0">
              <a:solidFill>
                <a:schemeClr val="tx1"/>
              </a:solidFill>
            </a:endParaRP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p>
            <a:pPr algn="l"/>
            <a:r>
              <a:rPr lang="en-US" sz="1300" b="0" dirty="0">
                <a:solidFill>
                  <a:schemeClr val="tx1"/>
                </a:solidFill>
              </a:rPr>
              <a:t>25</a:t>
            </a:r>
            <a:endParaRPr sz="1300" b="0" dirty="0">
              <a:solidFill>
                <a:schemeClr val="tx1"/>
              </a:solidFill>
            </a:endParaRP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p>
            <a:pPr algn="l"/>
            <a:r>
              <a:rPr lang="en-US" sz="1300" b="0" dirty="0">
                <a:solidFill>
                  <a:schemeClr val="tx1"/>
                </a:solidFill>
              </a:rPr>
              <a:t>26</a:t>
            </a:r>
            <a:endParaRPr sz="1300" b="0" dirty="0">
              <a:solidFill>
                <a:schemeClr val="tx1"/>
              </a:solidFill>
            </a:endParaRPr>
          </a:p>
        </p:txBody>
      </p:sp>
      <p:sp>
        <p:nvSpPr>
          <p:cNvPr id="1818" name="TextBox 1817"/>
          <p:cNvSpPr txBox="1"/>
          <p:nvPr/>
        </p:nvSpPr>
        <p:spPr>
          <a:xfrm>
            <a:off x="4256692" y="4745736"/>
            <a:ext cx="1828800" cy="384048"/>
          </a:xfrm>
          <a:prstGeom prst="rect">
            <a:avLst/>
          </a:prstGeom>
          <a:noFill/>
        </p:spPr>
        <p:txBody>
          <a:bodyPr wrap="square" tIns="0" bIns="0" rtlCol="0" anchor="ct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1"/>
                </a:solidFill>
              </a:rPr>
              <a:t>27</a:t>
            </a:r>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lvl1pPr>
          </a:lstStyle>
          <a:p>
            <a:pPr lvl="0"/>
            <a:r>
              <a:rPr lang="en-US" sz="1300" dirty="0"/>
              <a:t>28</a:t>
            </a:r>
            <a:endParaRPr sz="1300" dirty="0"/>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defPPr>
              <a:defRPr lang="en-US"/>
            </a:defPPr>
            <a:lvl1pPr lvl="0">
              <a:defRPr sz="1300" b="0"/>
            </a:lvl1pPr>
          </a:lstStyle>
          <a:p>
            <a:pPr lvl="0"/>
            <a:r>
              <a:rPr lang="en-US" sz="1300" dirty="0">
                <a:solidFill>
                  <a:schemeClr val="tx1"/>
                </a:solidFill>
              </a:rPr>
              <a:t>29</a:t>
            </a:r>
            <a:endParaRPr sz="1300" dirty="0">
              <a:solidFill>
                <a:schemeClr val="tx1"/>
              </a:solidFill>
            </a:endParaRPr>
          </a:p>
        </p:txBody>
      </p:sp>
      <p:sp>
        <p:nvSpPr>
          <p:cNvPr id="1821" name="TextBox 1820"/>
          <p:cNvSpPr txBox="1"/>
          <p:nvPr/>
        </p:nvSpPr>
        <p:spPr>
          <a:xfrm>
            <a:off x="9825567" y="4745736"/>
            <a:ext cx="1828800" cy="384048"/>
          </a:xfrm>
          <a:prstGeom prst="rect">
            <a:avLst/>
          </a:prstGeom>
          <a:noFill/>
        </p:spPr>
        <p:txBody>
          <a:bodyPr wrap="square" tIns="0" bIns="0" rtlCol="0" anchor="ctr">
            <a:noAutofit/>
          </a:bodyPr>
          <a:lstStyle>
            <a:defPPr>
              <a:defRPr lang="en-US"/>
            </a:defPPr>
            <a:lvl1pPr lvl="0">
              <a:defRPr sz="1300" b="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30</a:t>
            </a:r>
            <a:r>
              <a:rPr lang="en-US" sz="1300" b="0" kern="1200" dirty="0">
                <a:solidFill>
                  <a:schemeClr val="bg1">
                    <a:lumMod val="85000"/>
                  </a:schemeClr>
                </a:solidFill>
                <a:latin typeface="+mn-lt"/>
                <a:ea typeface="+mn-ea"/>
                <a:cs typeface="+mn-cs"/>
              </a:rPr>
              <a:t>/1 October</a:t>
            </a:r>
            <a:endParaRPr lang="en-US" sz="1300" dirty="0">
              <a:solidFill>
                <a:schemeClr val="bg1">
                  <a:lumMod val="85000"/>
                </a:schemeClr>
              </a:solidFill>
            </a:endParaRPr>
          </a:p>
        </p:txBody>
      </p:sp>
      <p:sp>
        <p:nvSpPr>
          <p:cNvPr id="1822" name="TextBox 1821"/>
          <p:cNvSpPr txBox="1"/>
          <p:nvPr/>
        </p:nvSpPr>
        <p:spPr>
          <a:xfrm>
            <a:off x="546548" y="5669280"/>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b="0" kern="1200" dirty="0">
                <a:solidFill>
                  <a:schemeClr val="bg1">
                    <a:lumMod val="85000"/>
                  </a:schemeClr>
                </a:solidFill>
                <a:latin typeface="+mn-lt"/>
                <a:ea typeface="+mn-ea"/>
                <a:cs typeface="+mn-cs"/>
              </a:rPr>
              <a:t>2</a:t>
            </a:r>
            <a:endParaRPr lang="en-US" sz="1300" dirty="0">
              <a:solidFill>
                <a:schemeClr val="bg1">
                  <a:lumMod val="85000"/>
                </a:schemeClr>
              </a:solidFill>
            </a:endParaRPr>
          </a:p>
        </p:txBody>
      </p:sp>
      <p:sp>
        <p:nvSpPr>
          <p:cNvPr id="1823" name="TextBox 1822"/>
          <p:cNvSpPr txBox="1"/>
          <p:nvPr/>
        </p:nvSpPr>
        <p:spPr>
          <a:xfrm>
            <a:off x="2382341" y="5669280"/>
            <a:ext cx="1828800" cy="384048"/>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1300" dirty="0">
                <a:solidFill>
                  <a:schemeClr val="bg1">
                    <a:lumMod val="85000"/>
                  </a:schemeClr>
                </a:solidFill>
              </a:rPr>
              <a:t>3</a:t>
            </a:r>
            <a:endParaRPr sz="1300" dirty="0">
              <a:solidFill>
                <a:schemeClr val="bg1">
                  <a:lumMod val="85000"/>
                </a:schemeClr>
              </a:solidFill>
            </a:endParaRPr>
          </a:p>
        </p:txBody>
      </p:sp>
      <p:sp>
        <p:nvSpPr>
          <p:cNvPr id="1824" name="TextBox 1823"/>
          <p:cNvSpPr txBox="1"/>
          <p:nvPr/>
        </p:nvSpPr>
        <p:spPr>
          <a:xfrm>
            <a:off x="4237567" y="5660136"/>
            <a:ext cx="1828800" cy="393192"/>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1300" dirty="0">
                <a:solidFill>
                  <a:schemeClr val="bg1">
                    <a:lumMod val="85000"/>
                  </a:schemeClr>
                </a:solidFill>
              </a:rPr>
              <a:t>4</a:t>
            </a:r>
          </a:p>
        </p:txBody>
      </p:sp>
      <p:sp>
        <p:nvSpPr>
          <p:cNvPr id="1825" name="TextBox 1824"/>
          <p:cNvSpPr txBox="1"/>
          <p:nvPr/>
        </p:nvSpPr>
        <p:spPr>
          <a:xfrm>
            <a:off x="6095999" y="5669280"/>
            <a:ext cx="1828800" cy="384048"/>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1300" dirty="0">
                <a:solidFill>
                  <a:schemeClr val="bg1">
                    <a:lumMod val="85000"/>
                  </a:schemeClr>
                </a:solidFill>
              </a:rPr>
              <a:t>5</a:t>
            </a:r>
            <a:endParaRPr sz="1300" dirty="0">
              <a:solidFill>
                <a:schemeClr val="bg1">
                  <a:lumMod val="85000"/>
                </a:schemeClr>
              </a:solidFill>
            </a:endParaRPr>
          </a:p>
        </p:txBody>
      </p:sp>
      <p:sp>
        <p:nvSpPr>
          <p:cNvPr id="1826" name="TextBox 1825"/>
          <p:cNvSpPr txBox="1"/>
          <p:nvPr/>
        </p:nvSpPr>
        <p:spPr>
          <a:xfrm>
            <a:off x="7963336"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6</a:t>
            </a:r>
            <a:endParaRPr sz="1300" b="0" dirty="0">
              <a:solidFill>
                <a:schemeClr val="bg1">
                  <a:lumMod val="85000"/>
                </a:schemeClr>
              </a:solidFill>
            </a:endParaRPr>
          </a:p>
        </p:txBody>
      </p:sp>
      <p:sp>
        <p:nvSpPr>
          <p:cNvPr id="1827" name="TextBox 1826"/>
          <p:cNvSpPr txBox="1"/>
          <p:nvPr/>
        </p:nvSpPr>
        <p:spPr>
          <a:xfrm>
            <a:off x="9825567"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7/8</a:t>
            </a:r>
            <a:endParaRPr sz="1300" b="0" dirty="0">
              <a:solidFill>
                <a:schemeClr val="bg1">
                  <a:lumMod val="85000"/>
                </a:schemeClr>
              </a:solidFill>
            </a:endParaRPr>
          </a:p>
        </p:txBody>
      </p:sp>
      <p:sp>
        <p:nvSpPr>
          <p:cNvPr id="40"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6" name="Text Placeholder 2"/>
          <p:cNvSpPr>
            <a:spLocks noGrp="1"/>
          </p:cNvSpPr>
          <p:nvPr>
            <p:ph type="body" sz="quarter" idx="17" hasCustomPrompt="1"/>
          </p:nvPr>
        </p:nvSpPr>
        <p:spPr>
          <a:xfrm>
            <a:off x="2377440"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2"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8" name="Text Placeholder 2"/>
          <p:cNvSpPr>
            <a:spLocks noGrp="1"/>
          </p:cNvSpPr>
          <p:nvPr>
            <p:ph type="body" sz="quarter" idx="29" hasCustomPrompt="1"/>
          </p:nvPr>
        </p:nvSpPr>
        <p:spPr>
          <a:xfrm>
            <a:off x="611057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4" name="Text Placeholder 2"/>
          <p:cNvSpPr>
            <a:spLocks noGrp="1"/>
          </p:cNvSpPr>
          <p:nvPr>
            <p:ph type="body" sz="quarter" idx="35" hasCustomPrompt="1"/>
          </p:nvPr>
        </p:nvSpPr>
        <p:spPr>
          <a:xfrm>
            <a:off x="7968068"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0" name="Text Placeholder 2"/>
          <p:cNvSpPr>
            <a:spLocks noGrp="1"/>
          </p:cNvSpPr>
          <p:nvPr>
            <p:ph type="body" sz="quarter" idx="41" hasCustomPrompt="1"/>
          </p:nvPr>
        </p:nvSpPr>
        <p:spPr>
          <a:xfrm>
            <a:off x="9825567"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9"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5" name="Text Placeholder 2"/>
          <p:cNvSpPr>
            <a:spLocks noGrp="1"/>
          </p:cNvSpPr>
          <p:nvPr>
            <p:ph type="body" sz="quarter" idx="16" hasCustomPrompt="1"/>
          </p:nvPr>
        </p:nvSpPr>
        <p:spPr>
          <a:xfrm>
            <a:off x="2377440"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1"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7" name="Text Placeholder 2"/>
          <p:cNvSpPr>
            <a:spLocks noGrp="1"/>
          </p:cNvSpPr>
          <p:nvPr>
            <p:ph type="body" sz="quarter" idx="28" hasCustomPrompt="1"/>
          </p:nvPr>
        </p:nvSpPr>
        <p:spPr>
          <a:xfrm>
            <a:off x="611057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3" name="Text Placeholder 2"/>
          <p:cNvSpPr>
            <a:spLocks noGrp="1"/>
          </p:cNvSpPr>
          <p:nvPr>
            <p:ph type="body" sz="quarter" idx="34" hasCustomPrompt="1"/>
          </p:nvPr>
        </p:nvSpPr>
        <p:spPr>
          <a:xfrm>
            <a:off x="7968068"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9" name="Text Placeholder 2"/>
          <p:cNvSpPr>
            <a:spLocks noGrp="1"/>
          </p:cNvSpPr>
          <p:nvPr>
            <p:ph type="body" sz="quarter" idx="40" hasCustomPrompt="1"/>
          </p:nvPr>
        </p:nvSpPr>
        <p:spPr>
          <a:xfrm>
            <a:off x="9825567"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1"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7" name="Text Placeholder 2"/>
          <p:cNvSpPr>
            <a:spLocks noGrp="1"/>
          </p:cNvSpPr>
          <p:nvPr>
            <p:ph type="body" sz="quarter" idx="18" hasCustomPrompt="1"/>
          </p:nvPr>
        </p:nvSpPr>
        <p:spPr>
          <a:xfrm>
            <a:off x="2377440"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3"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9" name="Text Placeholder 2"/>
          <p:cNvSpPr>
            <a:spLocks noGrp="1"/>
          </p:cNvSpPr>
          <p:nvPr>
            <p:ph type="body" sz="quarter" idx="30" hasCustomPrompt="1"/>
          </p:nvPr>
        </p:nvSpPr>
        <p:spPr>
          <a:xfrm>
            <a:off x="611057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5" name="Text Placeholder 2"/>
          <p:cNvSpPr>
            <a:spLocks noGrp="1"/>
          </p:cNvSpPr>
          <p:nvPr>
            <p:ph type="body" sz="quarter" idx="36" hasCustomPrompt="1"/>
          </p:nvPr>
        </p:nvSpPr>
        <p:spPr>
          <a:xfrm>
            <a:off x="7968068"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1" name="Text Placeholder 2"/>
          <p:cNvSpPr>
            <a:spLocks noGrp="1"/>
          </p:cNvSpPr>
          <p:nvPr>
            <p:ph type="body" sz="quarter" idx="42" hasCustomPrompt="1"/>
          </p:nvPr>
        </p:nvSpPr>
        <p:spPr>
          <a:xfrm>
            <a:off x="9825567"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2"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8" name="Text Placeholder 2"/>
          <p:cNvSpPr>
            <a:spLocks noGrp="1"/>
          </p:cNvSpPr>
          <p:nvPr>
            <p:ph type="body" sz="quarter" idx="19" hasCustomPrompt="1"/>
          </p:nvPr>
        </p:nvSpPr>
        <p:spPr>
          <a:xfrm>
            <a:off x="2377440"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4"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0" name="Text Placeholder 2"/>
          <p:cNvSpPr>
            <a:spLocks noGrp="1"/>
          </p:cNvSpPr>
          <p:nvPr>
            <p:ph type="body" sz="quarter" idx="31" hasCustomPrompt="1"/>
          </p:nvPr>
        </p:nvSpPr>
        <p:spPr>
          <a:xfrm>
            <a:off x="611057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6" name="Text Placeholder 2"/>
          <p:cNvSpPr>
            <a:spLocks noGrp="1"/>
          </p:cNvSpPr>
          <p:nvPr>
            <p:ph type="body" sz="quarter" idx="37" hasCustomPrompt="1"/>
          </p:nvPr>
        </p:nvSpPr>
        <p:spPr>
          <a:xfrm>
            <a:off x="7968068"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2" name="Text Placeholder 2"/>
          <p:cNvSpPr>
            <a:spLocks noGrp="1"/>
          </p:cNvSpPr>
          <p:nvPr>
            <p:ph type="body" sz="quarter" idx="43" hasCustomPrompt="1"/>
          </p:nvPr>
        </p:nvSpPr>
        <p:spPr>
          <a:xfrm>
            <a:off x="9825567"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3"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9" name="Text Placeholder 2"/>
          <p:cNvSpPr>
            <a:spLocks noGrp="1"/>
          </p:cNvSpPr>
          <p:nvPr>
            <p:ph type="body" sz="quarter" idx="20" hasCustomPrompt="1"/>
          </p:nvPr>
        </p:nvSpPr>
        <p:spPr>
          <a:xfrm>
            <a:off x="2377440"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5"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1" name="Text Placeholder 2"/>
          <p:cNvSpPr>
            <a:spLocks noGrp="1"/>
          </p:cNvSpPr>
          <p:nvPr>
            <p:ph type="body" sz="quarter" idx="32" hasCustomPrompt="1"/>
          </p:nvPr>
        </p:nvSpPr>
        <p:spPr>
          <a:xfrm>
            <a:off x="611057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7" name="Text Placeholder 2"/>
          <p:cNvSpPr>
            <a:spLocks noGrp="1"/>
          </p:cNvSpPr>
          <p:nvPr>
            <p:ph type="body" sz="quarter" idx="38" hasCustomPrompt="1"/>
          </p:nvPr>
        </p:nvSpPr>
        <p:spPr>
          <a:xfrm>
            <a:off x="7968068"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3" name="Text Placeholder 2"/>
          <p:cNvSpPr>
            <a:spLocks noGrp="1"/>
          </p:cNvSpPr>
          <p:nvPr>
            <p:ph type="body" sz="quarter" idx="44" hasCustomPrompt="1"/>
          </p:nvPr>
        </p:nvSpPr>
        <p:spPr>
          <a:xfrm>
            <a:off x="9825567"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4"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0" name="Text Placeholder 2"/>
          <p:cNvSpPr>
            <a:spLocks noGrp="1"/>
          </p:cNvSpPr>
          <p:nvPr>
            <p:ph type="body" sz="quarter" idx="21" hasCustomPrompt="1"/>
          </p:nvPr>
        </p:nvSpPr>
        <p:spPr>
          <a:xfrm>
            <a:off x="2377440"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6"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2" name="Text Placeholder 2"/>
          <p:cNvSpPr>
            <a:spLocks noGrp="1"/>
          </p:cNvSpPr>
          <p:nvPr>
            <p:ph type="body" sz="quarter" idx="33" hasCustomPrompt="1"/>
          </p:nvPr>
        </p:nvSpPr>
        <p:spPr>
          <a:xfrm>
            <a:off x="611057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8" name="Text Placeholder 2"/>
          <p:cNvSpPr>
            <a:spLocks noGrp="1"/>
          </p:cNvSpPr>
          <p:nvPr>
            <p:ph type="body" sz="quarter" idx="39" hasCustomPrompt="1"/>
          </p:nvPr>
        </p:nvSpPr>
        <p:spPr>
          <a:xfrm>
            <a:off x="7968068"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4" name="Text Placeholder 2"/>
          <p:cNvSpPr>
            <a:spLocks noGrp="1"/>
          </p:cNvSpPr>
          <p:nvPr>
            <p:ph type="body" sz="quarter" idx="45" hasCustomPrompt="1"/>
          </p:nvPr>
        </p:nvSpPr>
        <p:spPr>
          <a:xfrm>
            <a:off x="9825567"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2" name="Date Placeholder 1"/>
          <p:cNvSpPr>
            <a:spLocks noGrp="1"/>
          </p:cNvSpPr>
          <p:nvPr>
            <p:ph type="dt" sz="half" idx="46"/>
          </p:nvPr>
        </p:nvSpPr>
        <p:spPr/>
        <p:txBody>
          <a:bodyPr/>
          <a:lstStyle/>
          <a:p>
            <a:fld id="{AEC93A36-1BCE-4989-A484-BB2F32BA08F5}" type="datetimeFigureOut">
              <a:rPr lang="en-US"/>
              <a:pPr/>
              <a:t>11/30/2023</a:t>
            </a:fld>
            <a:endParaRPr dirty="0"/>
          </a:p>
        </p:txBody>
      </p:sp>
      <p:sp>
        <p:nvSpPr>
          <p:cNvPr id="3" name="Footer Placeholder 2"/>
          <p:cNvSpPr>
            <a:spLocks noGrp="1"/>
          </p:cNvSpPr>
          <p:nvPr>
            <p:ph type="ftr" sz="quarter" idx="47"/>
          </p:nvPr>
        </p:nvSpPr>
        <p:spPr/>
        <p:txBody>
          <a:bodyPr/>
          <a:lstStyle/>
          <a:p>
            <a:endParaRPr dirty="0"/>
          </a:p>
        </p:txBody>
      </p:sp>
      <p:sp>
        <p:nvSpPr>
          <p:cNvPr id="4" name="Slide Number Placeholder 3"/>
          <p:cNvSpPr>
            <a:spLocks noGrp="1"/>
          </p:cNvSpPr>
          <p:nvPr>
            <p:ph type="sldNum" sz="quarter" idx="48"/>
          </p:nvPr>
        </p:nvSpPr>
        <p:spPr/>
        <p:txBody>
          <a:bodyPr/>
          <a:lstStyle/>
          <a:p>
            <a:fld id="{53CB5F7B-7C15-41FD-9488-0FCC5C0A130E}" type="slidenum">
              <a:rPr/>
              <a:pPr/>
              <a:t>‹#›</a:t>
            </a:fld>
            <a:endParaRPr dirty="0"/>
          </a:p>
        </p:txBody>
      </p:sp>
    </p:spTree>
    <p:extLst>
      <p:ext uri="{BB962C8B-B14F-4D97-AF65-F5344CB8AC3E}">
        <p14:creationId xmlns:p14="http://schemas.microsoft.com/office/powerpoint/2010/main" val="29937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ctober">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7FE89B-F792-4C96-B8E8-0BA1E7B2C06B}"/>
              </a:ext>
            </a:extLst>
          </p:cNvPr>
          <p:cNvSpPr>
            <a:spLocks noGrp="1"/>
          </p:cNvSpPr>
          <p:nvPr>
            <p:ph type="title" hasCustomPrompt="1"/>
          </p:nvPr>
        </p:nvSpPr>
        <p:spPr/>
        <p:txBody>
          <a:bodyPr/>
          <a:lstStyle>
            <a:lvl1pPr>
              <a:defRPr/>
            </a:lvl1pPr>
          </a:lstStyle>
          <a:p>
            <a:r>
              <a:rPr lang="en-US" noProof="0"/>
              <a:t>october</a:t>
            </a:r>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noProof="0">
              <a:solidFill>
                <a:schemeClr val="bg1">
                  <a:lumMod val="8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noProof="0">
                <a:solidFill>
                  <a:schemeClr val="bg1">
                    <a:lumMod val="85000"/>
                  </a:schemeClr>
                </a:solidFill>
              </a:rPr>
              <a:t>25</a:t>
            </a:r>
            <a:r>
              <a:rPr lang="en-US" sz="1300" baseline="0" noProof="0">
                <a:solidFill>
                  <a:schemeClr val="bg1">
                    <a:lumMod val="85000"/>
                  </a:schemeClr>
                </a:solidFill>
              </a:rPr>
              <a:t> September</a:t>
            </a:r>
            <a:endParaRPr lang="en-US" sz="1300" noProof="0">
              <a:solidFill>
                <a:schemeClr val="bg1">
                  <a:lumMod val="85000"/>
                </a:schemeClr>
              </a:solidFill>
            </a:endParaRPr>
          </a:p>
          <a:p>
            <a:pPr algn="l"/>
            <a:endParaRPr lang="en-US" sz="1300" b="0" noProof="0">
              <a:solidFill>
                <a:schemeClr val="bg1">
                  <a:lumMod val="85000"/>
                </a:schemeClr>
              </a:solidFill>
            </a:endParaRPr>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p>
            <a:pPr algn="l"/>
            <a:r>
              <a:rPr lang="en-US" sz="1300" b="0" kern="1200" cap="none" spc="0" noProof="0">
                <a:ln w="0"/>
                <a:solidFill>
                  <a:schemeClr val="bg1">
                    <a:lumMod val="85000"/>
                  </a:schemeClr>
                </a:solidFill>
                <a:effectLst/>
                <a:latin typeface="+mn-lt"/>
                <a:ea typeface="+mn-ea"/>
                <a:cs typeface="+mn-cs"/>
              </a:rPr>
              <a:t>26</a:t>
            </a:r>
          </a:p>
        </p:txBody>
      </p:sp>
      <p:sp>
        <p:nvSpPr>
          <p:cNvPr id="1794" name="TextBox 1793"/>
          <p:cNvSpPr txBox="1"/>
          <p:nvPr/>
        </p:nvSpPr>
        <p:spPr>
          <a:xfrm>
            <a:off x="4256692"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noProof="0">
                <a:solidFill>
                  <a:schemeClr val="bg1">
                    <a:lumMod val="85000"/>
                  </a:schemeClr>
                </a:solidFill>
                <a:effectLst/>
              </a:rPr>
              <a:t>27</a:t>
            </a:r>
          </a:p>
        </p:txBody>
      </p:sp>
      <p:sp>
        <p:nvSpPr>
          <p:cNvPr id="1795" name="TextBox 1794"/>
          <p:cNvSpPr txBox="1"/>
          <p:nvPr/>
        </p:nvSpPr>
        <p:spPr>
          <a:xfrm>
            <a:off x="6095999" y="1087622"/>
            <a:ext cx="1828800" cy="384048"/>
          </a:xfrm>
          <a:prstGeom prst="rect">
            <a:avLst/>
          </a:prstGeom>
          <a:noFill/>
        </p:spPr>
        <p:txBody>
          <a:bodyPr wrap="square" tIns="0" bIns="0" rtlCol="0" anchor="ctr">
            <a:noAutofit/>
          </a:bodyPr>
          <a:lstStyle>
            <a:defPPr>
              <a:defRPr lang="en-US"/>
            </a:defPPr>
            <a:lvl1pPr lvl="0">
              <a:defRPr sz="1300" b="0">
                <a:solidFill>
                  <a:schemeClr val="bg2">
                    <a:lumMod val="90000"/>
                  </a:schemeClr>
                </a:solidFill>
                <a:effectLst/>
              </a:defRPr>
            </a:lvl1pPr>
          </a:lstStyle>
          <a:p>
            <a:pPr lvl="0"/>
            <a:r>
              <a:rPr lang="en-US" sz="1300" noProof="0">
                <a:solidFill>
                  <a:schemeClr val="bg1">
                    <a:lumMod val="85000"/>
                  </a:schemeClr>
                </a:solidFill>
              </a:rPr>
              <a:t>28</a:t>
            </a:r>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effectLst>
                  <a:outerShdw blurRad="38100" dist="38100" dir="2700000" algn="tl">
                    <a:srgbClr val="000000">
                      <a:alpha val="43137"/>
                    </a:srgbClr>
                  </a:outerShdw>
                </a:effectLst>
              </a:defRPr>
            </a:lvl1pPr>
          </a:lstStyle>
          <a:p>
            <a:pPr lvl="0"/>
            <a:r>
              <a:rPr lang="en-US" sz="1300" noProof="0">
                <a:solidFill>
                  <a:schemeClr val="bg1">
                    <a:lumMod val="85000"/>
                  </a:schemeClr>
                </a:solidFill>
                <a:effectLst/>
              </a:rPr>
              <a:t>29</a:t>
            </a:r>
          </a:p>
        </p:txBody>
      </p:sp>
      <p:sp>
        <p:nvSpPr>
          <p:cNvPr id="1797" name="TextBox 1796"/>
          <p:cNvSpPr txBox="1"/>
          <p:nvPr/>
        </p:nvSpPr>
        <p:spPr>
          <a:xfrm>
            <a:off x="9825567"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b="0" kern="1200" noProof="0">
                <a:solidFill>
                  <a:schemeClr val="bg1">
                    <a:lumMod val="85000"/>
                  </a:schemeClr>
                </a:solidFill>
                <a:effectLst/>
                <a:latin typeface="+mn-lt"/>
                <a:ea typeface="+mn-ea"/>
                <a:cs typeface="+mn-cs"/>
              </a:rPr>
              <a:t>30/</a:t>
            </a:r>
            <a:r>
              <a:rPr lang="en-US" sz="1300" noProof="0">
                <a:effectLst>
                  <a:outerShdw blurRad="38100" dist="38100" dir="2700000" algn="tl">
                    <a:srgbClr val="000000">
                      <a:alpha val="43137"/>
                    </a:srgbClr>
                  </a:outerShdw>
                </a:effectLst>
              </a:rPr>
              <a:t>1 October</a:t>
            </a:r>
          </a:p>
        </p:txBody>
      </p:sp>
      <p:sp>
        <p:nvSpPr>
          <p:cNvPr id="1798" name="TextBox 1797"/>
          <p:cNvSpPr txBox="1"/>
          <p:nvPr/>
        </p:nvSpPr>
        <p:spPr>
          <a:xfrm>
            <a:off x="546548" y="2002536"/>
            <a:ext cx="1828800" cy="384048"/>
          </a:xfrm>
          <a:prstGeom prst="rect">
            <a:avLst/>
          </a:prstGeom>
          <a:noFill/>
        </p:spPr>
        <p:txBody>
          <a:bodyPr wrap="square" tIns="0" bIns="0" rtlCol="0" anchor="ctr">
            <a:noAutofit/>
          </a:bodyPr>
          <a:lstStyle/>
          <a:p>
            <a:pPr algn="l"/>
            <a:r>
              <a:rPr lang="en-US" sz="1300" b="0" noProof="0">
                <a:solidFill>
                  <a:schemeClr val="tx1"/>
                </a:solidFill>
              </a:rPr>
              <a:t>2</a:t>
            </a:r>
          </a:p>
        </p:txBody>
      </p:sp>
      <p:sp>
        <p:nvSpPr>
          <p:cNvPr id="1799" name="TextBox 1798"/>
          <p:cNvSpPr txBox="1"/>
          <p:nvPr/>
        </p:nvSpPr>
        <p:spPr>
          <a:xfrm>
            <a:off x="2382341" y="2002536"/>
            <a:ext cx="1828800" cy="384048"/>
          </a:xfrm>
          <a:prstGeom prst="rect">
            <a:avLst/>
          </a:prstGeom>
          <a:noFill/>
        </p:spPr>
        <p:txBody>
          <a:bodyPr wrap="square" tIns="0" bIns="0" rtlCol="0" anchor="ctr">
            <a:noAutofit/>
          </a:bodyPr>
          <a:lstStyle/>
          <a:p>
            <a:pPr algn="l"/>
            <a:r>
              <a:rPr lang="en-US" sz="1300" b="0" noProof="0">
                <a:solidFill>
                  <a:schemeClr val="tx1"/>
                </a:solidFill>
              </a:rPr>
              <a:t>3</a:t>
            </a: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noProof="0">
                <a:solidFill>
                  <a:schemeClr val="tx1"/>
                </a:solidFill>
              </a:rPr>
              <a:t>4</a:t>
            </a:r>
          </a:p>
        </p:txBody>
      </p:sp>
      <p:sp>
        <p:nvSpPr>
          <p:cNvPr id="1801" name="TextBox 1800"/>
          <p:cNvSpPr txBox="1"/>
          <p:nvPr/>
        </p:nvSpPr>
        <p:spPr>
          <a:xfrm>
            <a:off x="6095999" y="2002536"/>
            <a:ext cx="1828800" cy="384048"/>
          </a:xfrm>
          <a:prstGeom prst="rect">
            <a:avLst/>
          </a:prstGeom>
          <a:noFill/>
        </p:spPr>
        <p:txBody>
          <a:bodyPr wrap="square" tIns="0" bIns="0" rtlCol="0" anchor="ctr">
            <a:noAutofit/>
          </a:bodyPr>
          <a:lstStyle/>
          <a:p>
            <a:pPr algn="l"/>
            <a:r>
              <a:rPr lang="en-US" sz="1300" b="0" noProof="0">
                <a:solidFill>
                  <a:schemeClr val="tx1"/>
                </a:solidFill>
              </a:rPr>
              <a:t>5</a:t>
            </a:r>
          </a:p>
        </p:txBody>
      </p:sp>
      <p:sp>
        <p:nvSpPr>
          <p:cNvPr id="1802" name="TextBox 1801"/>
          <p:cNvSpPr txBox="1"/>
          <p:nvPr/>
        </p:nvSpPr>
        <p:spPr>
          <a:xfrm>
            <a:off x="7963336" y="2002536"/>
            <a:ext cx="1828800" cy="384048"/>
          </a:xfrm>
          <a:prstGeom prst="rect">
            <a:avLst/>
          </a:prstGeom>
          <a:noFill/>
        </p:spPr>
        <p:txBody>
          <a:bodyPr wrap="square" tIns="0" bIns="0" rtlCol="0" anchor="ctr">
            <a:noAutofit/>
          </a:bodyPr>
          <a:lstStyle/>
          <a:p>
            <a:pPr algn="l"/>
            <a:r>
              <a:rPr lang="en-US" sz="1300" b="0" noProof="0">
                <a:solidFill>
                  <a:schemeClr val="tx1"/>
                </a:solidFill>
              </a:rPr>
              <a:t>6</a:t>
            </a:r>
          </a:p>
        </p:txBody>
      </p:sp>
      <p:sp>
        <p:nvSpPr>
          <p:cNvPr id="1803" name="TextBox 1802"/>
          <p:cNvSpPr txBox="1"/>
          <p:nvPr/>
        </p:nvSpPr>
        <p:spPr>
          <a:xfrm>
            <a:off x="9825567" y="2002536"/>
            <a:ext cx="1828800" cy="384048"/>
          </a:xfrm>
          <a:prstGeom prst="rect">
            <a:avLst/>
          </a:prstGeom>
          <a:noFill/>
        </p:spPr>
        <p:txBody>
          <a:bodyPr wrap="square" tIns="0" bIns="0" rtlCol="0" anchor="ctr">
            <a:noAutofit/>
          </a:bodyPr>
          <a:lstStyle/>
          <a:p>
            <a:pPr algn="l"/>
            <a:r>
              <a:rPr lang="en-US" sz="1300" b="0" noProof="0">
                <a:solidFill>
                  <a:schemeClr val="tx1"/>
                </a:solidFill>
              </a:rPr>
              <a:t>7/8</a:t>
            </a: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noProof="0">
                <a:solidFill>
                  <a:schemeClr val="tx1"/>
                </a:solidFill>
              </a:rPr>
              <a:t>9</a:t>
            </a:r>
          </a:p>
        </p:txBody>
      </p:sp>
      <p:sp>
        <p:nvSpPr>
          <p:cNvPr id="1805" name="TextBox 1804"/>
          <p:cNvSpPr txBox="1"/>
          <p:nvPr/>
        </p:nvSpPr>
        <p:spPr>
          <a:xfrm>
            <a:off x="2382341" y="2916936"/>
            <a:ext cx="1828800" cy="384048"/>
          </a:xfrm>
          <a:prstGeom prst="rect">
            <a:avLst/>
          </a:prstGeom>
          <a:noFill/>
        </p:spPr>
        <p:txBody>
          <a:bodyPr wrap="square" tIns="0" bIns="0" rtlCol="0" anchor="ctr">
            <a:noAutofit/>
          </a:bodyPr>
          <a:lstStyle/>
          <a:p>
            <a:pPr algn="l"/>
            <a:r>
              <a:rPr lang="en-US" sz="1300" b="0" noProof="0">
                <a:solidFill>
                  <a:schemeClr val="tx1"/>
                </a:solidFill>
              </a:rPr>
              <a:t>10</a:t>
            </a: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noProof="0">
                <a:solidFill>
                  <a:schemeClr val="tx1"/>
                </a:solidFill>
              </a:rPr>
              <a:t>11</a:t>
            </a:r>
          </a:p>
        </p:txBody>
      </p:sp>
      <p:sp>
        <p:nvSpPr>
          <p:cNvPr id="1807" name="TextBox 1806"/>
          <p:cNvSpPr txBox="1"/>
          <p:nvPr/>
        </p:nvSpPr>
        <p:spPr>
          <a:xfrm>
            <a:off x="6095999" y="2916936"/>
            <a:ext cx="1828800" cy="384048"/>
          </a:xfrm>
          <a:prstGeom prst="rect">
            <a:avLst/>
          </a:prstGeom>
          <a:noFill/>
        </p:spPr>
        <p:txBody>
          <a:bodyPr wrap="square" tIns="0" bIns="0" rtlCol="0" anchor="ctr">
            <a:noAutofit/>
          </a:bodyPr>
          <a:lstStyle/>
          <a:p>
            <a:pPr algn="l"/>
            <a:r>
              <a:rPr lang="en-US" sz="1300" b="0" noProof="0">
                <a:solidFill>
                  <a:schemeClr val="tx1"/>
                </a:solidFill>
              </a:rPr>
              <a:t>12</a:t>
            </a: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noProof="0">
                <a:solidFill>
                  <a:schemeClr val="tx1"/>
                </a:solidFill>
              </a:rPr>
              <a:t>13</a:t>
            </a: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noProof="0">
                <a:solidFill>
                  <a:schemeClr val="tx1"/>
                </a:solidFill>
              </a:rPr>
              <a:t>14/15</a:t>
            </a: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noProof="0">
                <a:solidFill>
                  <a:schemeClr val="tx1"/>
                </a:solidFill>
              </a:rPr>
              <a:t>16</a:t>
            </a: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noProof="0">
                <a:solidFill>
                  <a:schemeClr val="tx1"/>
                </a:solidFill>
              </a:rPr>
              <a:t>17</a:t>
            </a:r>
          </a:p>
        </p:txBody>
      </p:sp>
      <p:sp>
        <p:nvSpPr>
          <p:cNvPr id="1812" name="TextBox 1811"/>
          <p:cNvSpPr txBox="1"/>
          <p:nvPr/>
        </p:nvSpPr>
        <p:spPr>
          <a:xfrm>
            <a:off x="4256692" y="3831336"/>
            <a:ext cx="1828800" cy="384048"/>
          </a:xfrm>
          <a:prstGeom prst="rect">
            <a:avLst/>
          </a:prstGeom>
          <a:noFill/>
        </p:spPr>
        <p:txBody>
          <a:bodyPr wrap="square" tIns="0" bIns="0" rtlCol="0" anchor="ctr">
            <a:noAutofit/>
          </a:bodyPr>
          <a:lstStyle/>
          <a:p>
            <a:pPr algn="l"/>
            <a:r>
              <a:rPr lang="en-US" sz="1300" b="0" noProof="0">
                <a:solidFill>
                  <a:schemeClr val="tx1"/>
                </a:solidFill>
              </a:rPr>
              <a:t>18</a:t>
            </a: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noProof="0">
                <a:solidFill>
                  <a:schemeClr val="tx1"/>
                </a:solidFill>
              </a:rPr>
              <a:t>19</a:t>
            </a: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noProof="0">
                <a:solidFill>
                  <a:schemeClr val="tx1"/>
                </a:solidFill>
              </a:rPr>
              <a:t>20</a:t>
            </a: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noProof="0">
                <a:solidFill>
                  <a:schemeClr val="tx1"/>
                </a:solidFill>
              </a:rPr>
              <a:t>21/22</a:t>
            </a: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p>
            <a:pPr algn="l"/>
            <a:r>
              <a:rPr lang="en-US" sz="1300" b="0" noProof="0">
                <a:solidFill>
                  <a:schemeClr val="tx1"/>
                </a:solidFill>
              </a:rPr>
              <a:t>23</a:t>
            </a: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p>
            <a:pPr algn="l"/>
            <a:r>
              <a:rPr lang="en-US" sz="1300" b="0" noProof="0">
                <a:solidFill>
                  <a:schemeClr val="tx1"/>
                </a:solidFill>
              </a:rPr>
              <a:t>24</a:t>
            </a:r>
          </a:p>
        </p:txBody>
      </p:sp>
      <p:sp>
        <p:nvSpPr>
          <p:cNvPr id="1818" name="TextBox 1817"/>
          <p:cNvSpPr txBox="1"/>
          <p:nvPr/>
        </p:nvSpPr>
        <p:spPr>
          <a:xfrm>
            <a:off x="4256692" y="4745736"/>
            <a:ext cx="1828800" cy="384048"/>
          </a:xfrm>
          <a:prstGeom prst="rect">
            <a:avLst/>
          </a:prstGeom>
          <a:noFill/>
        </p:spPr>
        <p:txBody>
          <a:bodyPr wrap="square" tIns="0" bIns="0" rtlCol="0" anchor="ctr">
            <a:noAutofit/>
          </a:bodyPr>
          <a:lstStyle/>
          <a:p>
            <a:pPr algn="l"/>
            <a:r>
              <a:rPr lang="en-US" sz="1300" b="0" noProof="0">
                <a:solidFill>
                  <a:schemeClr val="tx1"/>
                </a:solidFill>
              </a:rPr>
              <a:t>25</a:t>
            </a:r>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bg1">
                    <a:lumMod val="50000"/>
                  </a:schemeClr>
                </a:solidFill>
              </a:rPr>
              <a:t>26</a:t>
            </a:r>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noProof="0">
                <a:solidFill>
                  <a:schemeClr val="tx1"/>
                </a:solidFill>
              </a:rPr>
              <a:t>27</a:t>
            </a:r>
          </a:p>
        </p:txBody>
      </p:sp>
      <p:sp>
        <p:nvSpPr>
          <p:cNvPr id="1821" name="TextBox 1820"/>
          <p:cNvSpPr txBox="1"/>
          <p:nvPr/>
        </p:nvSpPr>
        <p:spPr>
          <a:xfrm>
            <a:off x="9825567" y="4745736"/>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noProof="0">
                <a:solidFill>
                  <a:schemeClr val="tx1"/>
                </a:solidFill>
              </a:rPr>
              <a:t>28/29</a:t>
            </a:r>
          </a:p>
        </p:txBody>
      </p:sp>
      <p:sp>
        <p:nvSpPr>
          <p:cNvPr id="1822" name="TextBox 1821"/>
          <p:cNvSpPr txBox="1"/>
          <p:nvPr/>
        </p:nvSpPr>
        <p:spPr>
          <a:xfrm>
            <a:off x="546548" y="5669280"/>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noProof="0">
                <a:solidFill>
                  <a:schemeClr val="tx1"/>
                </a:solidFill>
              </a:rPr>
              <a:t>30</a:t>
            </a:r>
          </a:p>
        </p:txBody>
      </p:sp>
      <p:sp>
        <p:nvSpPr>
          <p:cNvPr id="1823" name="TextBox 1822"/>
          <p:cNvSpPr txBox="1"/>
          <p:nvPr/>
        </p:nvSpPr>
        <p:spPr>
          <a:xfrm>
            <a:off x="2382341" y="5669280"/>
            <a:ext cx="1828800" cy="384048"/>
          </a:xfrm>
          <a:prstGeom prst="rect">
            <a:avLst/>
          </a:prstGeom>
          <a:noFill/>
        </p:spPr>
        <p:txBody>
          <a:bodyPr wrap="square" tIns="0" bIns="0" rtlCol="0" anchor="ctr">
            <a:noAutofit/>
          </a:bodyPr>
          <a:lstStyle>
            <a:defPPr>
              <a:defRPr lang="en-US"/>
            </a:defPPr>
            <a:lvl1pPr lvl="0">
              <a:defRPr sz="1300" b="0"/>
            </a:lvl1pPr>
          </a:lstStyle>
          <a:p>
            <a:pPr lvl="0"/>
            <a:r>
              <a:rPr lang="en-US" sz="1300" noProof="0"/>
              <a:t>31</a:t>
            </a:r>
          </a:p>
        </p:txBody>
      </p:sp>
      <p:sp>
        <p:nvSpPr>
          <p:cNvPr id="1824" name="TextBox 1823"/>
          <p:cNvSpPr txBox="1"/>
          <p:nvPr/>
        </p:nvSpPr>
        <p:spPr>
          <a:xfrm>
            <a:off x="4256693" y="5669280"/>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noProof="0">
                <a:solidFill>
                  <a:schemeClr val="bg1">
                    <a:lumMod val="85000"/>
                  </a:schemeClr>
                </a:solidFill>
              </a:rPr>
              <a:t>1 November</a:t>
            </a:r>
          </a:p>
        </p:txBody>
      </p:sp>
      <p:sp>
        <p:nvSpPr>
          <p:cNvPr id="1825" name="TextBox 1824"/>
          <p:cNvSpPr txBox="1"/>
          <p:nvPr/>
        </p:nvSpPr>
        <p:spPr>
          <a:xfrm>
            <a:off x="6095999" y="5669280"/>
            <a:ext cx="1828800" cy="384048"/>
          </a:xfrm>
          <a:prstGeom prst="rect">
            <a:avLst/>
          </a:prstGeom>
          <a:noFill/>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noProof="0">
                <a:solidFill>
                  <a:schemeClr val="bg1">
                    <a:lumMod val="85000"/>
                  </a:schemeClr>
                </a:solidFill>
              </a:rPr>
              <a:t>2</a:t>
            </a:r>
          </a:p>
        </p:txBody>
      </p:sp>
      <p:sp>
        <p:nvSpPr>
          <p:cNvPr id="1826" name="TextBox 1825"/>
          <p:cNvSpPr txBox="1"/>
          <p:nvPr/>
        </p:nvSpPr>
        <p:spPr>
          <a:xfrm>
            <a:off x="7963336" y="5669280"/>
            <a:ext cx="1828800" cy="384048"/>
          </a:xfrm>
          <a:prstGeom prst="rect">
            <a:avLst/>
          </a:prstGeom>
          <a:noFill/>
        </p:spPr>
        <p:txBody>
          <a:bodyPr wrap="square" tIns="0" bIns="0" rtlCol="0" anchor="ctr">
            <a:noAutofit/>
          </a:bodyPr>
          <a:lstStyle/>
          <a:p>
            <a:pPr algn="l"/>
            <a:r>
              <a:rPr lang="en-US" sz="1300" b="0" noProof="0">
                <a:solidFill>
                  <a:schemeClr val="bg1">
                    <a:lumMod val="85000"/>
                  </a:schemeClr>
                </a:solidFill>
              </a:rPr>
              <a:t>3</a:t>
            </a:r>
          </a:p>
        </p:txBody>
      </p:sp>
      <p:sp>
        <p:nvSpPr>
          <p:cNvPr id="1827" name="TextBox 1826"/>
          <p:cNvSpPr txBox="1"/>
          <p:nvPr/>
        </p:nvSpPr>
        <p:spPr>
          <a:xfrm>
            <a:off x="9825567" y="5669280"/>
            <a:ext cx="1828800" cy="384048"/>
          </a:xfrm>
          <a:prstGeom prst="rect">
            <a:avLst/>
          </a:prstGeom>
          <a:noFill/>
        </p:spPr>
        <p:txBody>
          <a:bodyPr wrap="square" tIns="0" bIns="0" rtlCol="0" anchor="ctr">
            <a:noAutofit/>
          </a:bodyPr>
          <a:lstStyle/>
          <a:p>
            <a:pPr algn="l"/>
            <a:r>
              <a:rPr lang="en-US" sz="1300" b="0" noProof="0">
                <a:solidFill>
                  <a:schemeClr val="bg1">
                    <a:lumMod val="85000"/>
                  </a:schemeClr>
                </a:solidFill>
              </a:rPr>
              <a:t>4/5</a:t>
            </a:r>
          </a:p>
        </p:txBody>
      </p:sp>
      <p:sp>
        <p:nvSpPr>
          <p:cNvPr id="41"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7" name="Text Placeholder 2"/>
          <p:cNvSpPr>
            <a:spLocks noGrp="1"/>
          </p:cNvSpPr>
          <p:nvPr>
            <p:ph type="body" sz="quarter" idx="17" hasCustomPrompt="1"/>
          </p:nvPr>
        </p:nvSpPr>
        <p:spPr>
          <a:xfrm>
            <a:off x="2377440"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3"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9" name="Text Placeholder 2"/>
          <p:cNvSpPr>
            <a:spLocks noGrp="1"/>
          </p:cNvSpPr>
          <p:nvPr>
            <p:ph type="body" sz="quarter" idx="29" hasCustomPrompt="1"/>
          </p:nvPr>
        </p:nvSpPr>
        <p:spPr>
          <a:xfrm>
            <a:off x="611057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5" name="Text Placeholder 2"/>
          <p:cNvSpPr>
            <a:spLocks noGrp="1"/>
          </p:cNvSpPr>
          <p:nvPr>
            <p:ph type="body" sz="quarter" idx="35" hasCustomPrompt="1"/>
          </p:nvPr>
        </p:nvSpPr>
        <p:spPr>
          <a:xfrm>
            <a:off x="7968068"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1" name="Text Placeholder 2"/>
          <p:cNvSpPr>
            <a:spLocks noGrp="1"/>
          </p:cNvSpPr>
          <p:nvPr>
            <p:ph type="body" sz="quarter" idx="41" hasCustomPrompt="1"/>
          </p:nvPr>
        </p:nvSpPr>
        <p:spPr>
          <a:xfrm>
            <a:off x="9838944"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3"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6" name="Text Placeholder 2"/>
          <p:cNvSpPr>
            <a:spLocks noGrp="1"/>
          </p:cNvSpPr>
          <p:nvPr>
            <p:ph type="body" sz="quarter" idx="16" hasCustomPrompt="1"/>
          </p:nvPr>
        </p:nvSpPr>
        <p:spPr>
          <a:xfrm>
            <a:off x="2377440"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2"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8" name="Text Placeholder 2"/>
          <p:cNvSpPr>
            <a:spLocks noGrp="1"/>
          </p:cNvSpPr>
          <p:nvPr>
            <p:ph type="body" sz="quarter" idx="28" hasCustomPrompt="1"/>
          </p:nvPr>
        </p:nvSpPr>
        <p:spPr>
          <a:xfrm>
            <a:off x="611057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4" name="Text Placeholder 2"/>
          <p:cNvSpPr>
            <a:spLocks noGrp="1"/>
          </p:cNvSpPr>
          <p:nvPr>
            <p:ph type="body" sz="quarter" idx="34" hasCustomPrompt="1"/>
          </p:nvPr>
        </p:nvSpPr>
        <p:spPr>
          <a:xfrm>
            <a:off x="7968068"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0" name="Text Placeholder 2"/>
          <p:cNvSpPr>
            <a:spLocks noGrp="1"/>
          </p:cNvSpPr>
          <p:nvPr>
            <p:ph type="body" sz="quarter" idx="40" hasCustomPrompt="1"/>
          </p:nvPr>
        </p:nvSpPr>
        <p:spPr>
          <a:xfrm>
            <a:off x="9838944"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2"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8" name="Text Placeholder 2"/>
          <p:cNvSpPr>
            <a:spLocks noGrp="1"/>
          </p:cNvSpPr>
          <p:nvPr>
            <p:ph type="body" sz="quarter" idx="18" hasCustomPrompt="1"/>
          </p:nvPr>
        </p:nvSpPr>
        <p:spPr>
          <a:xfrm>
            <a:off x="2377440"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4"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0" name="Text Placeholder 2"/>
          <p:cNvSpPr>
            <a:spLocks noGrp="1"/>
          </p:cNvSpPr>
          <p:nvPr>
            <p:ph type="body" sz="quarter" idx="30" hasCustomPrompt="1"/>
          </p:nvPr>
        </p:nvSpPr>
        <p:spPr>
          <a:xfrm>
            <a:off x="611057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6" name="Text Placeholder 2"/>
          <p:cNvSpPr>
            <a:spLocks noGrp="1"/>
          </p:cNvSpPr>
          <p:nvPr>
            <p:ph type="body" sz="quarter" idx="36" hasCustomPrompt="1"/>
          </p:nvPr>
        </p:nvSpPr>
        <p:spPr>
          <a:xfrm>
            <a:off x="7968068"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2" name="Text Placeholder 2"/>
          <p:cNvSpPr>
            <a:spLocks noGrp="1"/>
          </p:cNvSpPr>
          <p:nvPr>
            <p:ph type="body" sz="quarter" idx="42" hasCustomPrompt="1"/>
          </p:nvPr>
        </p:nvSpPr>
        <p:spPr>
          <a:xfrm>
            <a:off x="9838944"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3"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9" name="Text Placeholder 2"/>
          <p:cNvSpPr>
            <a:spLocks noGrp="1"/>
          </p:cNvSpPr>
          <p:nvPr>
            <p:ph type="body" sz="quarter" idx="19" hasCustomPrompt="1"/>
          </p:nvPr>
        </p:nvSpPr>
        <p:spPr>
          <a:xfrm>
            <a:off x="2377440"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5"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1" name="Text Placeholder 2"/>
          <p:cNvSpPr>
            <a:spLocks noGrp="1"/>
          </p:cNvSpPr>
          <p:nvPr>
            <p:ph type="body" sz="quarter" idx="31" hasCustomPrompt="1"/>
          </p:nvPr>
        </p:nvSpPr>
        <p:spPr>
          <a:xfrm>
            <a:off x="611057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7" name="Text Placeholder 2"/>
          <p:cNvSpPr>
            <a:spLocks noGrp="1"/>
          </p:cNvSpPr>
          <p:nvPr>
            <p:ph type="body" sz="quarter" idx="37" hasCustomPrompt="1"/>
          </p:nvPr>
        </p:nvSpPr>
        <p:spPr>
          <a:xfrm>
            <a:off x="7968068"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3" name="Text Placeholder 2"/>
          <p:cNvSpPr>
            <a:spLocks noGrp="1"/>
          </p:cNvSpPr>
          <p:nvPr>
            <p:ph type="body" sz="quarter" idx="43" hasCustomPrompt="1"/>
          </p:nvPr>
        </p:nvSpPr>
        <p:spPr>
          <a:xfrm>
            <a:off x="9838944"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4"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0" name="Text Placeholder 2"/>
          <p:cNvSpPr>
            <a:spLocks noGrp="1"/>
          </p:cNvSpPr>
          <p:nvPr>
            <p:ph type="body" sz="quarter" idx="20" hasCustomPrompt="1"/>
          </p:nvPr>
        </p:nvSpPr>
        <p:spPr>
          <a:xfrm>
            <a:off x="2377440"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6"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2" name="Text Placeholder 2"/>
          <p:cNvSpPr>
            <a:spLocks noGrp="1"/>
          </p:cNvSpPr>
          <p:nvPr>
            <p:ph type="body" sz="quarter" idx="32" hasCustomPrompt="1"/>
          </p:nvPr>
        </p:nvSpPr>
        <p:spPr>
          <a:xfrm>
            <a:off x="611057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8" name="Text Placeholder 2"/>
          <p:cNvSpPr>
            <a:spLocks noGrp="1"/>
          </p:cNvSpPr>
          <p:nvPr>
            <p:ph type="body" sz="quarter" idx="38" hasCustomPrompt="1"/>
          </p:nvPr>
        </p:nvSpPr>
        <p:spPr>
          <a:xfrm>
            <a:off x="7968068"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4" name="Text Placeholder 2"/>
          <p:cNvSpPr>
            <a:spLocks noGrp="1"/>
          </p:cNvSpPr>
          <p:nvPr>
            <p:ph type="body" sz="quarter" idx="44" hasCustomPrompt="1"/>
          </p:nvPr>
        </p:nvSpPr>
        <p:spPr>
          <a:xfrm>
            <a:off x="9838944"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45"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1" name="Text Placeholder 2"/>
          <p:cNvSpPr>
            <a:spLocks noGrp="1"/>
          </p:cNvSpPr>
          <p:nvPr>
            <p:ph type="body" sz="quarter" idx="21" hasCustomPrompt="1"/>
          </p:nvPr>
        </p:nvSpPr>
        <p:spPr>
          <a:xfrm>
            <a:off x="2377440"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57"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3" name="Text Placeholder 2"/>
          <p:cNvSpPr>
            <a:spLocks noGrp="1"/>
          </p:cNvSpPr>
          <p:nvPr>
            <p:ph type="body" sz="quarter" idx="33" hasCustomPrompt="1"/>
          </p:nvPr>
        </p:nvSpPr>
        <p:spPr>
          <a:xfrm>
            <a:off x="611057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69" name="Text Placeholder 2"/>
          <p:cNvSpPr>
            <a:spLocks noGrp="1"/>
          </p:cNvSpPr>
          <p:nvPr>
            <p:ph type="body" sz="quarter" idx="39" hasCustomPrompt="1"/>
          </p:nvPr>
        </p:nvSpPr>
        <p:spPr>
          <a:xfrm>
            <a:off x="7968068"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75" name="Text Placeholder 2"/>
          <p:cNvSpPr>
            <a:spLocks noGrp="1"/>
          </p:cNvSpPr>
          <p:nvPr>
            <p:ph type="body" sz="quarter" idx="45" hasCustomPrompt="1"/>
          </p:nvPr>
        </p:nvSpPr>
        <p:spPr>
          <a:xfrm>
            <a:off x="9838944"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noProof="0"/>
              <a:t>Click to add text</a:t>
            </a:r>
          </a:p>
        </p:txBody>
      </p:sp>
      <p:sp>
        <p:nvSpPr>
          <p:cNvPr id="2" name="Date Placeholder 1"/>
          <p:cNvSpPr>
            <a:spLocks noGrp="1"/>
          </p:cNvSpPr>
          <p:nvPr>
            <p:ph type="dt" sz="half" idx="46"/>
          </p:nvPr>
        </p:nvSpPr>
        <p:spPr/>
        <p:txBody>
          <a:bodyPr/>
          <a:lstStyle/>
          <a:p>
            <a:fld id="{AEC93A36-1BCE-4989-A484-BB2F32BA08F5}" type="datetimeFigureOut">
              <a:rPr lang="en-US" noProof="0"/>
              <a:pPr/>
              <a:t>11/30/2023</a:t>
            </a:fld>
            <a:endParaRPr lang="en-US" noProof="0"/>
          </a:p>
        </p:txBody>
      </p:sp>
      <p:sp>
        <p:nvSpPr>
          <p:cNvPr id="4" name="Footer Placeholder 3"/>
          <p:cNvSpPr>
            <a:spLocks noGrp="1"/>
          </p:cNvSpPr>
          <p:nvPr>
            <p:ph type="ftr" sz="quarter" idx="47"/>
          </p:nvPr>
        </p:nvSpPr>
        <p:spPr/>
        <p:txBody>
          <a:bodyPr/>
          <a:lstStyle/>
          <a:p>
            <a:endParaRPr lang="en-US" noProof="0"/>
          </a:p>
        </p:txBody>
      </p:sp>
      <p:sp>
        <p:nvSpPr>
          <p:cNvPr id="5" name="Slide Number Placeholder 4"/>
          <p:cNvSpPr>
            <a:spLocks noGrp="1"/>
          </p:cNvSpPr>
          <p:nvPr>
            <p:ph type="sldNum" sz="quarter" idx="48"/>
          </p:nvPr>
        </p:nvSpPr>
        <p:spPr/>
        <p:txBody>
          <a:bodyPr/>
          <a:lstStyle/>
          <a:p>
            <a:fld id="{53CB5F7B-7C15-41FD-9488-0FCC5C0A130E}" type="slidenum">
              <a:rPr lang="en-US" noProof="0"/>
              <a:pPr/>
              <a:t>‹#›</a:t>
            </a:fld>
            <a:endParaRPr lang="en-US" noProof="0"/>
          </a:p>
        </p:txBody>
      </p:sp>
    </p:spTree>
    <p:extLst>
      <p:ext uri="{BB962C8B-B14F-4D97-AF65-F5344CB8AC3E}">
        <p14:creationId xmlns:p14="http://schemas.microsoft.com/office/powerpoint/2010/main" val="91658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vemb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9385B-F52A-4FFE-9BA4-AEA9DE8B5A94}"/>
              </a:ext>
            </a:extLst>
          </p:cNvPr>
          <p:cNvSpPr>
            <a:spLocks noGrp="1"/>
          </p:cNvSpPr>
          <p:nvPr>
            <p:ph type="title" hasCustomPrompt="1"/>
          </p:nvPr>
        </p:nvSpPr>
        <p:spPr/>
        <p:txBody>
          <a:bodyPr/>
          <a:lstStyle>
            <a:lvl1pPr>
              <a:defRPr/>
            </a:lvl1pPr>
          </a:lstStyle>
          <a:p>
            <a:r>
              <a:rPr lang="en-US" dirty="0" err="1"/>
              <a:t>november</a:t>
            </a:r>
            <a:endParaRPr lang="en-US" dirty="0"/>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p>
            <a:pPr lvl="0"/>
            <a:r>
              <a:rPr lang="en-US" sz="1400" dirty="0">
                <a:solidFill>
                  <a:schemeClr val="bg1">
                    <a:lumMod val="85000"/>
                  </a:schemeClr>
                </a:solidFill>
                <a:effectLst/>
              </a:rPr>
              <a:t>30 October</a:t>
            </a:r>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defPPr>
              <a:defRPr lang="en-US"/>
            </a:defPPr>
            <a:lvl1pPr lvl="0">
              <a:defRPr sz="1400">
                <a:solidFill>
                  <a:schemeClr val="bg1">
                    <a:lumMod val="85000"/>
                  </a:schemeClr>
                </a:solidFill>
                <a:effectLst/>
              </a:defRPr>
            </a:lvl1pPr>
          </a:lstStyle>
          <a:p>
            <a:pPr lvl="0"/>
            <a:r>
              <a:rPr lang="en-US" sz="1400" dirty="0"/>
              <a:t>31</a:t>
            </a:r>
            <a:endParaRPr sz="1400" dirty="0"/>
          </a:p>
        </p:txBody>
      </p:sp>
      <p:sp>
        <p:nvSpPr>
          <p:cNvPr id="1794" name="TextBox 1793"/>
          <p:cNvSpPr txBox="1"/>
          <p:nvPr/>
        </p:nvSpPr>
        <p:spPr>
          <a:xfrm>
            <a:off x="4256692"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effectLst>
                  <a:outerShdw blurRad="38100" dist="38100" dir="2700000" algn="tl">
                    <a:srgbClr val="000000">
                      <a:alpha val="43137"/>
                    </a:srgbClr>
                  </a:outerShdw>
                </a:effectLst>
              </a:rPr>
              <a:t>1 November</a:t>
            </a:r>
          </a:p>
        </p:txBody>
      </p:sp>
      <p:sp>
        <p:nvSpPr>
          <p:cNvPr id="1795" name="TextBox 1794"/>
          <p:cNvSpPr txBox="1"/>
          <p:nvPr/>
        </p:nvSpPr>
        <p:spPr>
          <a:xfrm>
            <a:off x="6095999"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2</a:t>
            </a:r>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3</a:t>
            </a:r>
          </a:p>
        </p:txBody>
      </p:sp>
      <p:sp>
        <p:nvSpPr>
          <p:cNvPr id="1797" name="TextBox 1796"/>
          <p:cNvSpPr txBox="1"/>
          <p:nvPr/>
        </p:nvSpPr>
        <p:spPr>
          <a:xfrm>
            <a:off x="9825567" y="1087622"/>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4/5</a:t>
            </a:r>
          </a:p>
        </p:txBody>
      </p:sp>
      <p:sp>
        <p:nvSpPr>
          <p:cNvPr id="1798" name="TextBox 1797"/>
          <p:cNvSpPr txBox="1"/>
          <p:nvPr/>
        </p:nvSpPr>
        <p:spPr>
          <a:xfrm>
            <a:off x="546548" y="2002536"/>
            <a:ext cx="1828800" cy="384048"/>
          </a:xfrm>
          <a:prstGeom prst="rect">
            <a:avLst/>
          </a:prstGeom>
          <a:noFill/>
        </p:spPr>
        <p:txBody>
          <a:bodyPr wrap="square" tIns="0" bIns="0" rtlCol="0" anchor="ctr">
            <a:noAutofit/>
          </a:bodyPr>
          <a:lstStyle/>
          <a:p>
            <a:pPr algn="l"/>
            <a:r>
              <a:rPr lang="en-US" sz="1300" b="0" dirty="0">
                <a:solidFill>
                  <a:schemeClr val="tx1"/>
                </a:solidFill>
              </a:rPr>
              <a:t>6</a:t>
            </a:r>
            <a:endParaRPr sz="1300" b="0" dirty="0">
              <a:solidFill>
                <a:schemeClr val="tx1"/>
              </a:solidFill>
            </a:endParaRPr>
          </a:p>
        </p:txBody>
      </p:sp>
      <p:sp>
        <p:nvSpPr>
          <p:cNvPr id="1799" name="TextBox 1798"/>
          <p:cNvSpPr txBox="1"/>
          <p:nvPr userDrawn="1"/>
        </p:nvSpPr>
        <p:spPr>
          <a:xfrm>
            <a:off x="2382341" y="2002536"/>
            <a:ext cx="1828800" cy="384048"/>
          </a:xfrm>
          <a:prstGeom prst="rect">
            <a:avLst/>
          </a:prstGeom>
          <a:noFill/>
        </p:spPr>
        <p:txBody>
          <a:bodyPr wrap="square" tIns="0" bIns="0" rtlCol="0" anchor="ctr">
            <a:noAutofit/>
          </a:bodyPr>
          <a:lstStyle/>
          <a:p>
            <a:pPr algn="l"/>
            <a:r>
              <a:rPr lang="en-US" sz="1300" b="0" dirty="0">
                <a:solidFill>
                  <a:schemeClr val="tx1"/>
                </a:solidFill>
              </a:rPr>
              <a:t>7</a:t>
            </a:r>
            <a:endParaRPr sz="1300" b="0" dirty="0">
              <a:solidFill>
                <a:schemeClr val="tx1"/>
              </a:solidFill>
            </a:endParaRP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dirty="0">
                <a:solidFill>
                  <a:schemeClr val="tx1"/>
                </a:solidFill>
              </a:rPr>
              <a:t>8</a:t>
            </a:r>
            <a:endParaRPr sz="1300" b="0" dirty="0">
              <a:solidFill>
                <a:schemeClr val="tx1"/>
              </a:solidFill>
            </a:endParaRPr>
          </a:p>
        </p:txBody>
      </p:sp>
      <p:sp>
        <p:nvSpPr>
          <p:cNvPr id="1801" name="TextBox 1800"/>
          <p:cNvSpPr txBox="1"/>
          <p:nvPr/>
        </p:nvSpPr>
        <p:spPr>
          <a:xfrm>
            <a:off x="6095999" y="2002536"/>
            <a:ext cx="1828800" cy="384048"/>
          </a:xfrm>
          <a:prstGeom prst="rect">
            <a:avLst/>
          </a:prstGeom>
          <a:noFill/>
        </p:spPr>
        <p:txBody>
          <a:bodyPr wrap="square" tIns="0" bIns="0" rtlCol="0" anchor="ctr">
            <a:noAutofit/>
          </a:bodyPr>
          <a:lstStyle/>
          <a:p>
            <a:pPr algn="l"/>
            <a:r>
              <a:rPr lang="en-US" sz="1300" b="0" dirty="0">
                <a:solidFill>
                  <a:schemeClr val="tx1"/>
                </a:solidFill>
              </a:rPr>
              <a:t>9</a:t>
            </a:r>
            <a:endParaRPr sz="1300" b="0" dirty="0">
              <a:solidFill>
                <a:schemeClr val="tx1"/>
              </a:solidFill>
            </a:endParaRPr>
          </a:p>
        </p:txBody>
      </p:sp>
      <p:sp>
        <p:nvSpPr>
          <p:cNvPr id="1802" name="TextBox 1801"/>
          <p:cNvSpPr txBox="1"/>
          <p:nvPr/>
        </p:nvSpPr>
        <p:spPr>
          <a:xfrm>
            <a:off x="7963336" y="2002536"/>
            <a:ext cx="1828800" cy="384048"/>
          </a:xfrm>
          <a:prstGeom prst="rect">
            <a:avLst/>
          </a:prstGeom>
          <a:noFill/>
        </p:spPr>
        <p:txBody>
          <a:bodyPr wrap="square" tIns="0" bIns="0" rtlCol="0" anchor="ctr">
            <a:noAutofit/>
          </a:bodyPr>
          <a:lstStyle/>
          <a:p>
            <a:pPr algn="l"/>
            <a:r>
              <a:rPr lang="en-US" sz="1300" b="0" dirty="0">
                <a:solidFill>
                  <a:schemeClr val="tx1"/>
                </a:solidFill>
              </a:rPr>
              <a:t>10</a:t>
            </a:r>
            <a:endParaRPr sz="1300" b="0" dirty="0">
              <a:solidFill>
                <a:schemeClr val="tx1"/>
              </a:solidFill>
            </a:endParaRPr>
          </a:p>
        </p:txBody>
      </p:sp>
      <p:sp>
        <p:nvSpPr>
          <p:cNvPr id="1803" name="TextBox 1802"/>
          <p:cNvSpPr txBox="1"/>
          <p:nvPr/>
        </p:nvSpPr>
        <p:spPr>
          <a:xfrm>
            <a:off x="9825567" y="2002536"/>
            <a:ext cx="1828800" cy="384048"/>
          </a:xfrm>
          <a:prstGeom prst="rect">
            <a:avLst/>
          </a:prstGeom>
          <a:noFill/>
        </p:spPr>
        <p:txBody>
          <a:bodyPr wrap="square" tIns="0" bIns="0" rtlCol="0" anchor="ctr">
            <a:noAutofit/>
          </a:bodyPr>
          <a:lstStyle/>
          <a:p>
            <a:pPr algn="l"/>
            <a:r>
              <a:rPr lang="en-US" sz="1300" b="0" dirty="0">
                <a:solidFill>
                  <a:schemeClr val="tx1"/>
                </a:solidFill>
              </a:rPr>
              <a:t>11/12</a:t>
            </a: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dirty="0">
                <a:solidFill>
                  <a:schemeClr val="tx1"/>
                </a:solidFill>
              </a:rPr>
              <a:t>13</a:t>
            </a:r>
            <a:endParaRPr sz="1300" b="0" dirty="0">
              <a:solidFill>
                <a:schemeClr val="tx1"/>
              </a:solidFill>
            </a:endParaRPr>
          </a:p>
        </p:txBody>
      </p:sp>
      <p:sp>
        <p:nvSpPr>
          <p:cNvPr id="1805" name="TextBox 1804"/>
          <p:cNvSpPr txBox="1"/>
          <p:nvPr/>
        </p:nvSpPr>
        <p:spPr>
          <a:xfrm>
            <a:off x="2382341" y="2916936"/>
            <a:ext cx="1828800" cy="384048"/>
          </a:xfrm>
          <a:prstGeom prst="rect">
            <a:avLst/>
          </a:prstGeom>
          <a:noFill/>
        </p:spPr>
        <p:txBody>
          <a:bodyPr wrap="square" tIns="0" bIns="0" rtlCol="0" anchor="ctr">
            <a:noAutofit/>
          </a:bodyPr>
          <a:lstStyle/>
          <a:p>
            <a:pPr algn="l"/>
            <a:r>
              <a:rPr lang="en-US" sz="1300" b="0" dirty="0">
                <a:solidFill>
                  <a:schemeClr val="tx1"/>
                </a:solidFill>
              </a:rPr>
              <a:t>14</a:t>
            </a:r>
            <a:endParaRPr sz="1300" b="0" dirty="0">
              <a:solidFill>
                <a:schemeClr val="tx1"/>
              </a:solidFill>
            </a:endParaRP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dirty="0">
                <a:solidFill>
                  <a:schemeClr val="tx1"/>
                </a:solidFill>
              </a:rPr>
              <a:t>15</a:t>
            </a:r>
            <a:endParaRPr sz="1300" b="0" dirty="0">
              <a:solidFill>
                <a:schemeClr val="tx1"/>
              </a:solidFill>
            </a:endParaRPr>
          </a:p>
        </p:txBody>
      </p:sp>
      <p:sp>
        <p:nvSpPr>
          <p:cNvPr id="1807" name="TextBox 1806"/>
          <p:cNvSpPr txBox="1"/>
          <p:nvPr/>
        </p:nvSpPr>
        <p:spPr>
          <a:xfrm>
            <a:off x="6095999" y="2916936"/>
            <a:ext cx="1828800" cy="384048"/>
          </a:xfrm>
          <a:prstGeom prst="rect">
            <a:avLst/>
          </a:prstGeom>
          <a:noFill/>
        </p:spPr>
        <p:txBody>
          <a:bodyPr wrap="square" tIns="0" bIns="0" rtlCol="0" anchor="ctr">
            <a:noAutofit/>
          </a:bodyPr>
          <a:lstStyle/>
          <a:p>
            <a:pPr algn="l"/>
            <a:r>
              <a:rPr lang="en-US" sz="1300" b="0" dirty="0">
                <a:solidFill>
                  <a:schemeClr val="tx1"/>
                </a:solidFill>
              </a:rPr>
              <a:t>16</a:t>
            </a:r>
            <a:endParaRPr sz="1300" b="0" dirty="0">
              <a:solidFill>
                <a:schemeClr val="tx1"/>
              </a:solidFill>
            </a:endParaRP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dirty="0">
                <a:solidFill>
                  <a:schemeClr val="tx1"/>
                </a:solidFill>
              </a:rPr>
              <a:t>17</a:t>
            </a:r>
            <a:endParaRPr sz="1300" b="0" dirty="0">
              <a:solidFill>
                <a:schemeClr val="tx1"/>
              </a:solidFill>
            </a:endParaRP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dirty="0">
                <a:solidFill>
                  <a:schemeClr val="tx1"/>
                </a:solidFill>
              </a:rPr>
              <a:t>18/19</a:t>
            </a:r>
            <a:endParaRPr sz="1300" b="0" dirty="0">
              <a:solidFill>
                <a:schemeClr val="tx1"/>
              </a:solidFill>
            </a:endParaRP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dirty="0">
                <a:solidFill>
                  <a:schemeClr val="tx1"/>
                </a:solidFill>
              </a:rPr>
              <a:t>20</a:t>
            </a:r>
            <a:endParaRPr sz="1300" b="0" dirty="0">
              <a:solidFill>
                <a:schemeClr val="tx1"/>
              </a:solidFill>
            </a:endParaRP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dirty="0">
                <a:solidFill>
                  <a:schemeClr val="tx1"/>
                </a:solidFill>
              </a:rPr>
              <a:t>21</a:t>
            </a:r>
            <a:endParaRPr sz="1300" b="0" dirty="0">
              <a:solidFill>
                <a:schemeClr val="tx1"/>
              </a:solidFill>
            </a:endParaRPr>
          </a:p>
        </p:txBody>
      </p:sp>
      <p:sp>
        <p:nvSpPr>
          <p:cNvPr id="1812" name="TextBox 1811"/>
          <p:cNvSpPr txBox="1"/>
          <p:nvPr/>
        </p:nvSpPr>
        <p:spPr>
          <a:xfrm>
            <a:off x="4256692" y="3831336"/>
            <a:ext cx="1828800" cy="384048"/>
          </a:xfrm>
          <a:prstGeom prst="rect">
            <a:avLst/>
          </a:prstGeom>
          <a:noFill/>
        </p:spPr>
        <p:txBody>
          <a:bodyPr wrap="square" tIns="0" bIns="0" rtlCol="0" anchor="ctr">
            <a:noAutofit/>
          </a:bodyPr>
          <a:lstStyle/>
          <a:p>
            <a:pPr algn="l"/>
            <a:r>
              <a:rPr lang="en-US" sz="1300" b="0" dirty="0">
                <a:solidFill>
                  <a:schemeClr val="tx1"/>
                </a:solidFill>
              </a:rPr>
              <a:t>22</a:t>
            </a:r>
            <a:endParaRPr sz="1300" b="0" dirty="0">
              <a:solidFill>
                <a:schemeClr val="tx1"/>
              </a:solidFill>
            </a:endParaRP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dirty="0">
                <a:solidFill>
                  <a:schemeClr val="tx1"/>
                </a:solidFill>
              </a:rPr>
              <a:t>23</a:t>
            </a:r>
            <a:endParaRPr sz="1300" b="0" dirty="0">
              <a:solidFill>
                <a:schemeClr val="tx1"/>
              </a:solidFill>
            </a:endParaRP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dirty="0">
                <a:solidFill>
                  <a:schemeClr val="tx1"/>
                </a:solidFill>
              </a:rPr>
              <a:t>24</a:t>
            </a:r>
            <a:endParaRPr sz="1300" b="0" dirty="0">
              <a:solidFill>
                <a:schemeClr val="tx1"/>
              </a:solidFill>
            </a:endParaRP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dirty="0">
                <a:solidFill>
                  <a:schemeClr val="tx1"/>
                </a:solidFill>
              </a:rPr>
              <a:t>25/26</a:t>
            </a:r>
            <a:endParaRPr sz="1300" b="0" dirty="0">
              <a:solidFill>
                <a:schemeClr val="tx1"/>
              </a:solidFill>
            </a:endParaRP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p>
            <a:pPr algn="l"/>
            <a:r>
              <a:rPr lang="en-US" sz="1300" b="0" dirty="0">
                <a:solidFill>
                  <a:schemeClr val="tx1"/>
                </a:solidFill>
              </a:rPr>
              <a:t>27</a:t>
            </a:r>
            <a:endParaRPr sz="1300" b="0" dirty="0">
              <a:solidFill>
                <a:schemeClr val="tx1"/>
              </a:solidFill>
            </a:endParaRP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p>
            <a:pPr algn="l"/>
            <a:r>
              <a:rPr lang="en-US" sz="1300" b="0" dirty="0">
                <a:solidFill>
                  <a:schemeClr val="tx1"/>
                </a:solidFill>
              </a:rPr>
              <a:t>28</a:t>
            </a:r>
            <a:endParaRPr sz="1300" b="0" dirty="0">
              <a:solidFill>
                <a:schemeClr val="tx1"/>
              </a:solidFill>
            </a:endParaRPr>
          </a:p>
        </p:txBody>
      </p:sp>
      <p:sp>
        <p:nvSpPr>
          <p:cNvPr id="1818" name="TextBox 1817"/>
          <p:cNvSpPr txBox="1"/>
          <p:nvPr/>
        </p:nvSpPr>
        <p:spPr>
          <a:xfrm>
            <a:off x="4256692" y="4745736"/>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dirty="0">
                <a:solidFill>
                  <a:schemeClr val="tx1"/>
                </a:solidFill>
              </a:rPr>
              <a:t>29</a:t>
            </a:r>
            <a:endParaRPr sz="1300" dirty="0">
              <a:solidFill>
                <a:schemeClr val="tx1"/>
              </a:solidFill>
            </a:endParaRPr>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defPPr>
              <a:defRPr lang="en-US"/>
            </a:defPPr>
            <a:lvl1pPr lvl="0">
              <a:defRPr sz="1300" b="0"/>
            </a:lvl1pPr>
          </a:lstStyle>
          <a:p>
            <a:pPr lvl="0"/>
            <a:r>
              <a:rPr lang="en-US" sz="1300" dirty="0"/>
              <a:t>30</a:t>
            </a:r>
            <a:endParaRPr sz="1300" dirty="0"/>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dirty="0">
                <a:solidFill>
                  <a:schemeClr val="bg1">
                    <a:lumMod val="85000"/>
                  </a:schemeClr>
                </a:solidFill>
              </a:rPr>
              <a:t>1 December</a:t>
            </a:r>
          </a:p>
        </p:txBody>
      </p:sp>
      <p:sp>
        <p:nvSpPr>
          <p:cNvPr id="1821" name="TextBox 1820"/>
          <p:cNvSpPr txBox="1"/>
          <p:nvPr/>
        </p:nvSpPr>
        <p:spPr>
          <a:xfrm>
            <a:off x="9825567" y="4745736"/>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dirty="0">
                <a:solidFill>
                  <a:schemeClr val="bg1">
                    <a:lumMod val="85000"/>
                  </a:schemeClr>
                </a:solidFill>
              </a:rPr>
              <a:t>2/3</a:t>
            </a:r>
            <a:endParaRPr sz="1300" dirty="0">
              <a:solidFill>
                <a:schemeClr val="bg1">
                  <a:lumMod val="85000"/>
                </a:schemeClr>
              </a:solidFill>
            </a:endParaRPr>
          </a:p>
        </p:txBody>
      </p:sp>
      <p:sp>
        <p:nvSpPr>
          <p:cNvPr id="69" name="TextBox 68"/>
          <p:cNvSpPr txBox="1"/>
          <p:nvPr/>
        </p:nvSpPr>
        <p:spPr>
          <a:xfrm>
            <a:off x="546548" y="5669280"/>
            <a:ext cx="1828800" cy="384048"/>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1300" dirty="0">
                <a:solidFill>
                  <a:schemeClr val="bg1">
                    <a:lumMod val="85000"/>
                  </a:schemeClr>
                </a:solidFill>
              </a:rPr>
              <a:t>4</a:t>
            </a:r>
          </a:p>
        </p:txBody>
      </p:sp>
      <p:sp>
        <p:nvSpPr>
          <p:cNvPr id="70" name="TextBox 69"/>
          <p:cNvSpPr txBox="1"/>
          <p:nvPr/>
        </p:nvSpPr>
        <p:spPr>
          <a:xfrm>
            <a:off x="2382341"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5</a:t>
            </a:r>
            <a:endParaRPr sz="1300" b="0" dirty="0">
              <a:solidFill>
                <a:schemeClr val="bg1">
                  <a:lumMod val="85000"/>
                </a:schemeClr>
              </a:solidFill>
            </a:endParaRPr>
          </a:p>
        </p:txBody>
      </p:sp>
      <p:sp>
        <p:nvSpPr>
          <p:cNvPr id="71" name="TextBox 70"/>
          <p:cNvSpPr txBox="1"/>
          <p:nvPr/>
        </p:nvSpPr>
        <p:spPr>
          <a:xfrm>
            <a:off x="4256693"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6</a:t>
            </a:r>
            <a:endParaRPr sz="1300" b="0" dirty="0">
              <a:solidFill>
                <a:schemeClr val="bg1">
                  <a:lumMod val="85000"/>
                </a:schemeClr>
              </a:solidFill>
            </a:endParaRPr>
          </a:p>
        </p:txBody>
      </p:sp>
      <p:sp>
        <p:nvSpPr>
          <p:cNvPr id="72" name="TextBox 71"/>
          <p:cNvSpPr txBox="1"/>
          <p:nvPr/>
        </p:nvSpPr>
        <p:spPr>
          <a:xfrm>
            <a:off x="6095999"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7</a:t>
            </a:r>
            <a:endParaRPr sz="1300" b="0" dirty="0">
              <a:solidFill>
                <a:schemeClr val="bg1">
                  <a:lumMod val="85000"/>
                </a:schemeClr>
              </a:solidFill>
            </a:endParaRPr>
          </a:p>
        </p:txBody>
      </p:sp>
      <p:sp>
        <p:nvSpPr>
          <p:cNvPr id="73" name="TextBox 72"/>
          <p:cNvSpPr txBox="1"/>
          <p:nvPr/>
        </p:nvSpPr>
        <p:spPr>
          <a:xfrm>
            <a:off x="7963336"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8</a:t>
            </a:r>
            <a:endParaRPr sz="1300" b="0" dirty="0">
              <a:solidFill>
                <a:schemeClr val="bg1">
                  <a:lumMod val="85000"/>
                </a:schemeClr>
              </a:solidFill>
            </a:endParaRPr>
          </a:p>
        </p:txBody>
      </p:sp>
      <p:sp>
        <p:nvSpPr>
          <p:cNvPr id="74" name="TextBox 73"/>
          <p:cNvSpPr txBox="1"/>
          <p:nvPr/>
        </p:nvSpPr>
        <p:spPr>
          <a:xfrm>
            <a:off x="9825567"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9/10</a:t>
            </a:r>
            <a:endParaRPr sz="1300" b="0" dirty="0">
              <a:solidFill>
                <a:schemeClr val="bg1">
                  <a:lumMod val="85000"/>
                </a:schemeClr>
              </a:solidFill>
            </a:endParaRPr>
          </a:p>
        </p:txBody>
      </p:sp>
      <p:sp>
        <p:nvSpPr>
          <p:cNvPr id="34"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0" name="Text Placeholder 2"/>
          <p:cNvSpPr>
            <a:spLocks noGrp="1"/>
          </p:cNvSpPr>
          <p:nvPr>
            <p:ph type="body" sz="quarter" idx="17" hasCustomPrompt="1"/>
          </p:nvPr>
        </p:nvSpPr>
        <p:spPr>
          <a:xfrm>
            <a:off x="2377440"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6"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2" name="Text Placeholder 2"/>
          <p:cNvSpPr>
            <a:spLocks noGrp="1"/>
          </p:cNvSpPr>
          <p:nvPr>
            <p:ph type="body" sz="quarter" idx="29" hasCustomPrompt="1"/>
          </p:nvPr>
        </p:nvSpPr>
        <p:spPr>
          <a:xfrm>
            <a:off x="611057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8" name="Text Placeholder 2"/>
          <p:cNvSpPr>
            <a:spLocks noGrp="1"/>
          </p:cNvSpPr>
          <p:nvPr>
            <p:ph type="body" sz="quarter" idx="35" hasCustomPrompt="1"/>
          </p:nvPr>
        </p:nvSpPr>
        <p:spPr>
          <a:xfrm>
            <a:off x="7968068"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4" name="Text Placeholder 2"/>
          <p:cNvSpPr>
            <a:spLocks noGrp="1"/>
          </p:cNvSpPr>
          <p:nvPr>
            <p:ph type="body" sz="quarter" idx="41" hasCustomPrompt="1"/>
          </p:nvPr>
        </p:nvSpPr>
        <p:spPr>
          <a:xfrm>
            <a:off x="9838944"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3"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9" name="Text Placeholder 2"/>
          <p:cNvSpPr>
            <a:spLocks noGrp="1"/>
          </p:cNvSpPr>
          <p:nvPr>
            <p:ph type="body" sz="quarter" idx="16" hasCustomPrompt="1"/>
          </p:nvPr>
        </p:nvSpPr>
        <p:spPr>
          <a:xfrm>
            <a:off x="2377440"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5"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1" name="Text Placeholder 2"/>
          <p:cNvSpPr>
            <a:spLocks noGrp="1"/>
          </p:cNvSpPr>
          <p:nvPr>
            <p:ph type="body" sz="quarter" idx="28" hasCustomPrompt="1"/>
          </p:nvPr>
        </p:nvSpPr>
        <p:spPr>
          <a:xfrm>
            <a:off x="611057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7" name="Text Placeholder 2"/>
          <p:cNvSpPr>
            <a:spLocks noGrp="1"/>
          </p:cNvSpPr>
          <p:nvPr>
            <p:ph type="body" sz="quarter" idx="34" hasCustomPrompt="1"/>
          </p:nvPr>
        </p:nvSpPr>
        <p:spPr>
          <a:xfrm>
            <a:off x="7968068"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3" name="Text Placeholder 2"/>
          <p:cNvSpPr>
            <a:spLocks noGrp="1"/>
          </p:cNvSpPr>
          <p:nvPr>
            <p:ph type="body" sz="quarter" idx="40" hasCustomPrompt="1"/>
          </p:nvPr>
        </p:nvSpPr>
        <p:spPr>
          <a:xfrm>
            <a:off x="9838944"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5"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1" name="Text Placeholder 2"/>
          <p:cNvSpPr>
            <a:spLocks noGrp="1"/>
          </p:cNvSpPr>
          <p:nvPr>
            <p:ph type="body" sz="quarter" idx="18" hasCustomPrompt="1"/>
          </p:nvPr>
        </p:nvSpPr>
        <p:spPr>
          <a:xfrm>
            <a:off x="2377440"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7"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3" name="Text Placeholder 2"/>
          <p:cNvSpPr>
            <a:spLocks noGrp="1"/>
          </p:cNvSpPr>
          <p:nvPr>
            <p:ph type="body" sz="quarter" idx="30" hasCustomPrompt="1"/>
          </p:nvPr>
        </p:nvSpPr>
        <p:spPr>
          <a:xfrm>
            <a:off x="611057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9" name="Text Placeholder 2"/>
          <p:cNvSpPr>
            <a:spLocks noGrp="1"/>
          </p:cNvSpPr>
          <p:nvPr>
            <p:ph type="body" sz="quarter" idx="36" hasCustomPrompt="1"/>
          </p:nvPr>
        </p:nvSpPr>
        <p:spPr>
          <a:xfrm>
            <a:off x="7968068"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5" name="Text Placeholder 2"/>
          <p:cNvSpPr>
            <a:spLocks noGrp="1"/>
          </p:cNvSpPr>
          <p:nvPr>
            <p:ph type="body" sz="quarter" idx="42" hasCustomPrompt="1"/>
          </p:nvPr>
        </p:nvSpPr>
        <p:spPr>
          <a:xfrm>
            <a:off x="9838944"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6"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2" name="Text Placeholder 2"/>
          <p:cNvSpPr>
            <a:spLocks noGrp="1"/>
          </p:cNvSpPr>
          <p:nvPr>
            <p:ph type="body" sz="quarter" idx="19" hasCustomPrompt="1"/>
          </p:nvPr>
        </p:nvSpPr>
        <p:spPr>
          <a:xfrm>
            <a:off x="2377440"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8"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4" name="Text Placeholder 2"/>
          <p:cNvSpPr>
            <a:spLocks noGrp="1"/>
          </p:cNvSpPr>
          <p:nvPr>
            <p:ph type="body" sz="quarter" idx="31" hasCustomPrompt="1"/>
          </p:nvPr>
        </p:nvSpPr>
        <p:spPr>
          <a:xfrm>
            <a:off x="611057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0" name="Text Placeholder 2"/>
          <p:cNvSpPr>
            <a:spLocks noGrp="1"/>
          </p:cNvSpPr>
          <p:nvPr>
            <p:ph type="body" sz="quarter" idx="37" hasCustomPrompt="1"/>
          </p:nvPr>
        </p:nvSpPr>
        <p:spPr>
          <a:xfrm>
            <a:off x="7968068"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6" name="Text Placeholder 2"/>
          <p:cNvSpPr>
            <a:spLocks noGrp="1"/>
          </p:cNvSpPr>
          <p:nvPr>
            <p:ph type="body" sz="quarter" idx="43" hasCustomPrompt="1"/>
          </p:nvPr>
        </p:nvSpPr>
        <p:spPr>
          <a:xfrm>
            <a:off x="9838944"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7"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3" name="Text Placeholder 2"/>
          <p:cNvSpPr>
            <a:spLocks noGrp="1"/>
          </p:cNvSpPr>
          <p:nvPr>
            <p:ph type="body" sz="quarter" idx="20" hasCustomPrompt="1"/>
          </p:nvPr>
        </p:nvSpPr>
        <p:spPr>
          <a:xfrm>
            <a:off x="2377440"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9"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5" name="Text Placeholder 2"/>
          <p:cNvSpPr>
            <a:spLocks noGrp="1"/>
          </p:cNvSpPr>
          <p:nvPr>
            <p:ph type="body" sz="quarter" idx="32" hasCustomPrompt="1"/>
          </p:nvPr>
        </p:nvSpPr>
        <p:spPr>
          <a:xfrm>
            <a:off x="611057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1" name="Text Placeholder 2"/>
          <p:cNvSpPr>
            <a:spLocks noGrp="1"/>
          </p:cNvSpPr>
          <p:nvPr>
            <p:ph type="body" sz="quarter" idx="38" hasCustomPrompt="1"/>
          </p:nvPr>
        </p:nvSpPr>
        <p:spPr>
          <a:xfrm>
            <a:off x="7968068"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7" name="Text Placeholder 2"/>
          <p:cNvSpPr>
            <a:spLocks noGrp="1"/>
          </p:cNvSpPr>
          <p:nvPr>
            <p:ph type="body" sz="quarter" idx="44" hasCustomPrompt="1"/>
          </p:nvPr>
        </p:nvSpPr>
        <p:spPr>
          <a:xfrm>
            <a:off x="9838944"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8"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4" name="Text Placeholder 2"/>
          <p:cNvSpPr>
            <a:spLocks noGrp="1"/>
          </p:cNvSpPr>
          <p:nvPr>
            <p:ph type="body" sz="quarter" idx="21" hasCustomPrompt="1"/>
          </p:nvPr>
        </p:nvSpPr>
        <p:spPr>
          <a:xfrm>
            <a:off x="2377440"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0"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6" name="Text Placeholder 2"/>
          <p:cNvSpPr>
            <a:spLocks noGrp="1"/>
          </p:cNvSpPr>
          <p:nvPr>
            <p:ph type="body" sz="quarter" idx="33" hasCustomPrompt="1"/>
          </p:nvPr>
        </p:nvSpPr>
        <p:spPr>
          <a:xfrm>
            <a:off x="611057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2" name="Text Placeholder 2"/>
          <p:cNvSpPr>
            <a:spLocks noGrp="1"/>
          </p:cNvSpPr>
          <p:nvPr>
            <p:ph type="body" sz="quarter" idx="39" hasCustomPrompt="1"/>
          </p:nvPr>
        </p:nvSpPr>
        <p:spPr>
          <a:xfrm>
            <a:off x="7968068"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8" name="Text Placeholder 2"/>
          <p:cNvSpPr>
            <a:spLocks noGrp="1"/>
          </p:cNvSpPr>
          <p:nvPr>
            <p:ph type="body" sz="quarter" idx="45" hasCustomPrompt="1"/>
          </p:nvPr>
        </p:nvSpPr>
        <p:spPr>
          <a:xfrm>
            <a:off x="9838944"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2" name="Date Placeholder 1"/>
          <p:cNvSpPr>
            <a:spLocks noGrp="1"/>
          </p:cNvSpPr>
          <p:nvPr>
            <p:ph type="dt" sz="half" idx="46"/>
          </p:nvPr>
        </p:nvSpPr>
        <p:spPr/>
        <p:txBody>
          <a:bodyPr/>
          <a:lstStyle/>
          <a:p>
            <a:fld id="{AEC93A36-1BCE-4989-A484-BB2F32BA08F5}" type="datetimeFigureOut">
              <a:rPr lang="en-US"/>
              <a:pPr/>
              <a:t>11/30/2023</a:t>
            </a:fld>
            <a:endParaRPr dirty="0"/>
          </a:p>
        </p:txBody>
      </p:sp>
      <p:sp>
        <p:nvSpPr>
          <p:cNvPr id="3" name="Footer Placeholder 2"/>
          <p:cNvSpPr>
            <a:spLocks noGrp="1"/>
          </p:cNvSpPr>
          <p:nvPr>
            <p:ph type="ftr" sz="quarter" idx="47"/>
          </p:nvPr>
        </p:nvSpPr>
        <p:spPr/>
        <p:txBody>
          <a:bodyPr/>
          <a:lstStyle/>
          <a:p>
            <a:endParaRPr dirty="0"/>
          </a:p>
        </p:txBody>
      </p:sp>
      <p:sp>
        <p:nvSpPr>
          <p:cNvPr id="4" name="Slide Number Placeholder 3"/>
          <p:cNvSpPr>
            <a:spLocks noGrp="1"/>
          </p:cNvSpPr>
          <p:nvPr>
            <p:ph type="sldNum" sz="quarter" idx="48"/>
          </p:nvPr>
        </p:nvSpPr>
        <p:spPr/>
        <p:txBody>
          <a:bodyPr/>
          <a:lstStyle/>
          <a:p>
            <a:fld id="{53CB5F7B-7C15-41FD-9488-0FCC5C0A130E}" type="slidenum">
              <a:rPr/>
              <a:pPr/>
              <a:t>‹#›</a:t>
            </a:fld>
            <a:endParaRPr dirty="0"/>
          </a:p>
        </p:txBody>
      </p:sp>
    </p:spTree>
    <p:extLst>
      <p:ext uri="{BB962C8B-B14F-4D97-AF65-F5344CB8AC3E}">
        <p14:creationId xmlns:p14="http://schemas.microsoft.com/office/powerpoint/2010/main" val="50804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cemb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7421D9-B0E7-4607-B005-94579BDD8DFF}"/>
              </a:ext>
            </a:extLst>
          </p:cNvPr>
          <p:cNvSpPr>
            <a:spLocks noGrp="1"/>
          </p:cNvSpPr>
          <p:nvPr>
            <p:ph type="title" hasCustomPrompt="1"/>
          </p:nvPr>
        </p:nvSpPr>
        <p:spPr/>
        <p:txBody>
          <a:bodyPr/>
          <a:lstStyle>
            <a:lvl1pPr>
              <a:defRPr/>
            </a:lvl1pPr>
          </a:lstStyle>
          <a:p>
            <a:r>
              <a:rPr lang="en-US" dirty="0" err="1"/>
              <a:t>december</a:t>
            </a:r>
            <a:endParaRPr lang="en-US" dirty="0"/>
          </a:p>
        </p:txBody>
      </p:sp>
      <p:sp>
        <p:nvSpPr>
          <p:cNvPr id="1792" name="TextBox 1791"/>
          <p:cNvSpPr txBox="1"/>
          <p:nvPr/>
        </p:nvSpPr>
        <p:spPr>
          <a:xfrm>
            <a:off x="546545" y="1087622"/>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27 November</a:t>
            </a:r>
          </a:p>
        </p:txBody>
      </p:sp>
      <p:sp>
        <p:nvSpPr>
          <p:cNvPr id="1793" name="TextBox 1792"/>
          <p:cNvSpPr txBox="1"/>
          <p:nvPr/>
        </p:nvSpPr>
        <p:spPr>
          <a:xfrm>
            <a:off x="2382341" y="1087622"/>
            <a:ext cx="1828800" cy="384048"/>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1300" dirty="0">
                <a:solidFill>
                  <a:schemeClr val="bg1">
                    <a:lumMod val="85000"/>
                  </a:schemeClr>
                </a:solidFill>
              </a:rPr>
              <a:t>28</a:t>
            </a:r>
            <a:endParaRPr sz="1300" dirty="0">
              <a:solidFill>
                <a:schemeClr val="bg1">
                  <a:lumMod val="85000"/>
                </a:schemeClr>
              </a:solidFill>
            </a:endParaRPr>
          </a:p>
        </p:txBody>
      </p:sp>
      <p:sp>
        <p:nvSpPr>
          <p:cNvPr id="1794" name="TextBox 1793"/>
          <p:cNvSpPr txBox="1"/>
          <p:nvPr/>
        </p:nvSpPr>
        <p:spPr>
          <a:xfrm>
            <a:off x="4256692" y="1087622"/>
            <a:ext cx="1828800" cy="384048"/>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1300" dirty="0">
                <a:solidFill>
                  <a:schemeClr val="bg1">
                    <a:lumMod val="85000"/>
                  </a:schemeClr>
                </a:solidFill>
                <a:effectLst/>
              </a:rPr>
              <a:t>29</a:t>
            </a:r>
          </a:p>
        </p:txBody>
      </p:sp>
      <p:sp>
        <p:nvSpPr>
          <p:cNvPr id="1795" name="TextBox 1794"/>
          <p:cNvSpPr txBox="1"/>
          <p:nvPr/>
        </p:nvSpPr>
        <p:spPr>
          <a:xfrm>
            <a:off x="6095999" y="1087622"/>
            <a:ext cx="1828800" cy="384048"/>
          </a:xfrm>
          <a:prstGeom prst="rect">
            <a:avLst/>
          </a:prstGeom>
          <a:noFill/>
        </p:spPr>
        <p:txBody>
          <a:bodyPr wrap="square" tIns="0" bIns="0" rtlCol="0" anchor="ctr">
            <a:noAutofit/>
          </a:bodyPr>
          <a:lstStyle>
            <a:defPPr>
              <a:defRPr lang="en-US"/>
            </a:defPPr>
            <a:lvl1pPr lvl="0">
              <a:defRPr sz="1300" b="0">
                <a:solidFill>
                  <a:schemeClr val="bg1">
                    <a:lumMod val="85000"/>
                  </a:schemeClr>
                </a:solidFill>
              </a:defRPr>
            </a:lvl1pPr>
          </a:lstStyle>
          <a:p>
            <a:pPr lvl="0"/>
            <a:r>
              <a:rPr lang="en-US" sz="1300" dirty="0"/>
              <a:t>30</a:t>
            </a:r>
            <a:endParaRPr sz="1300" dirty="0"/>
          </a:p>
        </p:txBody>
      </p:sp>
      <p:sp>
        <p:nvSpPr>
          <p:cNvPr id="1796" name="TextBox 1795"/>
          <p:cNvSpPr txBox="1"/>
          <p:nvPr/>
        </p:nvSpPr>
        <p:spPr>
          <a:xfrm>
            <a:off x="7963336" y="1087622"/>
            <a:ext cx="1828800" cy="384048"/>
          </a:xfrm>
          <a:prstGeom prst="rect">
            <a:avLst/>
          </a:prstGeom>
          <a:noFill/>
        </p:spPr>
        <p:txBody>
          <a:bodyPr wrap="square" tIns="0" bIns="0" rtlCol="0" anchor="ctr">
            <a:noAutofit/>
          </a:bodyPr>
          <a:lstStyle/>
          <a:p>
            <a:pPr lvl="0"/>
            <a:r>
              <a:rPr lang="en-US" sz="1400" dirty="0">
                <a:solidFill>
                  <a:schemeClr val="tx1"/>
                </a:solidFill>
                <a:effectLst>
                  <a:outerShdw blurRad="38100" dist="38100" dir="2700000" algn="tl">
                    <a:srgbClr val="000000">
                      <a:alpha val="43137"/>
                    </a:srgbClr>
                  </a:outerShdw>
                </a:effectLst>
              </a:rPr>
              <a:t>1 December</a:t>
            </a:r>
          </a:p>
        </p:txBody>
      </p:sp>
      <p:sp>
        <p:nvSpPr>
          <p:cNvPr id="1797" name="TextBox 1796"/>
          <p:cNvSpPr txBox="1"/>
          <p:nvPr/>
        </p:nvSpPr>
        <p:spPr>
          <a:xfrm>
            <a:off x="9825567" y="1087622"/>
            <a:ext cx="1828800" cy="384048"/>
          </a:xfrm>
          <a:prstGeom prst="rect">
            <a:avLst/>
          </a:prstGeom>
          <a:noFill/>
        </p:spPr>
        <p:txBody>
          <a:bodyPr wrap="square" tIns="0" bIns="0" rtlCol="0" anchor="ctr">
            <a:noAutofit/>
          </a:bodyPr>
          <a:lstStyle>
            <a:defPPr>
              <a:defRPr lang="en-US"/>
            </a:defPPr>
            <a:lvl1pPr>
              <a:defRPr sz="1300" b="0" cap="none" spc="0">
                <a:ln w="0"/>
                <a:effectLst>
                  <a:outerShdw blurRad="38100" dist="19050" dir="2700000" algn="tl" rotWithShape="0">
                    <a:schemeClr val="dk1">
                      <a:alpha val="40000"/>
                    </a:schemeClr>
                  </a:outerShdw>
                </a:effectLst>
              </a:defRPr>
            </a:lvl1pPr>
          </a:lstStyle>
          <a:p>
            <a:pPr lvl="0"/>
            <a:r>
              <a:rPr lang="en-US" sz="1300" b="0" dirty="0">
                <a:solidFill>
                  <a:schemeClr val="tx1"/>
                </a:solidFill>
                <a:effectLst/>
              </a:rPr>
              <a:t>2/3</a:t>
            </a:r>
            <a:endParaRPr lang="en-US" sz="1300" dirty="0">
              <a:solidFill>
                <a:schemeClr val="tx1"/>
              </a:solidFill>
            </a:endParaRPr>
          </a:p>
        </p:txBody>
      </p:sp>
      <p:sp>
        <p:nvSpPr>
          <p:cNvPr id="1798" name="TextBox 1797"/>
          <p:cNvSpPr txBox="1"/>
          <p:nvPr/>
        </p:nvSpPr>
        <p:spPr>
          <a:xfrm>
            <a:off x="546548" y="2002536"/>
            <a:ext cx="1828800" cy="384048"/>
          </a:xfrm>
          <a:prstGeom prst="rect">
            <a:avLst/>
          </a:prstGeom>
          <a:noFill/>
        </p:spPr>
        <p:txBody>
          <a:bodyPr wrap="square" tIns="0" bIns="0" rtlCol="0" anchor="ctr">
            <a:noAutofit/>
          </a:bodyPr>
          <a:lstStyle/>
          <a:p>
            <a:pPr algn="l"/>
            <a:r>
              <a:rPr lang="en-US" sz="1300" b="0" dirty="0">
                <a:solidFill>
                  <a:schemeClr val="tx1"/>
                </a:solidFill>
              </a:rPr>
              <a:t>4	</a:t>
            </a:r>
            <a:endParaRPr sz="1300" b="0" dirty="0">
              <a:solidFill>
                <a:schemeClr val="tx1"/>
              </a:solidFill>
            </a:endParaRPr>
          </a:p>
        </p:txBody>
      </p:sp>
      <p:sp>
        <p:nvSpPr>
          <p:cNvPr id="1799" name="TextBox 1798"/>
          <p:cNvSpPr txBox="1"/>
          <p:nvPr/>
        </p:nvSpPr>
        <p:spPr>
          <a:xfrm>
            <a:off x="2382341" y="2002536"/>
            <a:ext cx="1828800" cy="384048"/>
          </a:xfrm>
          <a:prstGeom prst="rect">
            <a:avLst/>
          </a:prstGeom>
          <a:noFill/>
        </p:spPr>
        <p:txBody>
          <a:bodyPr wrap="square" tIns="0" bIns="0" rtlCol="0" anchor="ctr">
            <a:noAutofit/>
          </a:bodyPr>
          <a:lstStyle/>
          <a:p>
            <a:pPr algn="l"/>
            <a:r>
              <a:rPr lang="en-US" sz="1300" b="0" dirty="0">
                <a:solidFill>
                  <a:schemeClr val="tx1"/>
                </a:solidFill>
              </a:rPr>
              <a:t>5</a:t>
            </a:r>
            <a:endParaRPr sz="1300" b="0" dirty="0">
              <a:solidFill>
                <a:schemeClr val="tx1"/>
              </a:solidFill>
            </a:endParaRPr>
          </a:p>
        </p:txBody>
      </p:sp>
      <p:sp>
        <p:nvSpPr>
          <p:cNvPr id="1800" name="TextBox 1799"/>
          <p:cNvSpPr txBox="1"/>
          <p:nvPr/>
        </p:nvSpPr>
        <p:spPr>
          <a:xfrm>
            <a:off x="4256692" y="2002536"/>
            <a:ext cx="1828800" cy="384048"/>
          </a:xfrm>
          <a:prstGeom prst="rect">
            <a:avLst/>
          </a:prstGeom>
          <a:noFill/>
        </p:spPr>
        <p:txBody>
          <a:bodyPr wrap="square" tIns="0" bIns="0" rtlCol="0" anchor="ctr">
            <a:noAutofit/>
          </a:bodyPr>
          <a:lstStyle/>
          <a:p>
            <a:pPr algn="l"/>
            <a:r>
              <a:rPr lang="en-US" sz="1300" b="0" dirty="0">
                <a:solidFill>
                  <a:schemeClr val="tx1"/>
                </a:solidFill>
              </a:rPr>
              <a:t>6</a:t>
            </a:r>
            <a:endParaRPr sz="1300" b="0" dirty="0">
              <a:solidFill>
                <a:schemeClr val="tx1"/>
              </a:solidFill>
            </a:endParaRPr>
          </a:p>
        </p:txBody>
      </p:sp>
      <p:sp>
        <p:nvSpPr>
          <p:cNvPr id="1801" name="TextBox 1800"/>
          <p:cNvSpPr txBox="1"/>
          <p:nvPr/>
        </p:nvSpPr>
        <p:spPr>
          <a:xfrm>
            <a:off x="6095999" y="2002536"/>
            <a:ext cx="1828800" cy="384048"/>
          </a:xfrm>
          <a:prstGeom prst="rect">
            <a:avLst/>
          </a:prstGeom>
          <a:noFill/>
        </p:spPr>
        <p:txBody>
          <a:bodyPr wrap="square" tIns="0" bIns="0" rtlCol="0" anchor="ctr">
            <a:noAutofit/>
          </a:bodyPr>
          <a:lstStyle/>
          <a:p>
            <a:pPr algn="l"/>
            <a:r>
              <a:rPr lang="en-US" sz="1300" b="0" dirty="0">
                <a:solidFill>
                  <a:schemeClr val="tx1"/>
                </a:solidFill>
              </a:rPr>
              <a:t>7</a:t>
            </a:r>
            <a:endParaRPr sz="1300" b="0" dirty="0">
              <a:solidFill>
                <a:schemeClr val="tx1"/>
              </a:solidFill>
            </a:endParaRPr>
          </a:p>
        </p:txBody>
      </p:sp>
      <p:sp>
        <p:nvSpPr>
          <p:cNvPr id="1802" name="TextBox 1801"/>
          <p:cNvSpPr txBox="1"/>
          <p:nvPr/>
        </p:nvSpPr>
        <p:spPr>
          <a:xfrm>
            <a:off x="7963336" y="2002536"/>
            <a:ext cx="1828800" cy="384048"/>
          </a:xfrm>
          <a:prstGeom prst="rect">
            <a:avLst/>
          </a:prstGeom>
          <a:noFill/>
        </p:spPr>
        <p:txBody>
          <a:bodyPr wrap="square" tIns="0" bIns="0" rtlCol="0" anchor="ctr">
            <a:noAutofit/>
          </a:bodyPr>
          <a:lstStyle/>
          <a:p>
            <a:pPr algn="l"/>
            <a:r>
              <a:rPr lang="en-US" sz="1300" b="0" dirty="0">
                <a:solidFill>
                  <a:schemeClr val="tx1"/>
                </a:solidFill>
              </a:rPr>
              <a:t>8</a:t>
            </a:r>
            <a:endParaRPr sz="1300" b="0" dirty="0">
              <a:solidFill>
                <a:schemeClr val="tx1"/>
              </a:solidFill>
            </a:endParaRPr>
          </a:p>
        </p:txBody>
      </p:sp>
      <p:sp>
        <p:nvSpPr>
          <p:cNvPr id="1803" name="TextBox 1802"/>
          <p:cNvSpPr txBox="1"/>
          <p:nvPr/>
        </p:nvSpPr>
        <p:spPr>
          <a:xfrm>
            <a:off x="9825567" y="2002536"/>
            <a:ext cx="1828800" cy="384048"/>
          </a:xfrm>
          <a:prstGeom prst="rect">
            <a:avLst/>
          </a:prstGeom>
          <a:noFill/>
        </p:spPr>
        <p:txBody>
          <a:bodyPr wrap="square" tIns="0" bIns="0" rtlCol="0" anchor="ctr">
            <a:noAutofit/>
          </a:bodyPr>
          <a:lstStyle/>
          <a:p>
            <a:pPr algn="l"/>
            <a:r>
              <a:rPr lang="en-US" sz="1300" b="0" dirty="0">
                <a:solidFill>
                  <a:schemeClr val="tx1"/>
                </a:solidFill>
              </a:rPr>
              <a:t>9/10</a:t>
            </a:r>
            <a:endParaRPr sz="1300" b="0" dirty="0">
              <a:solidFill>
                <a:schemeClr val="tx1"/>
              </a:solidFill>
            </a:endParaRPr>
          </a:p>
        </p:txBody>
      </p:sp>
      <p:sp>
        <p:nvSpPr>
          <p:cNvPr id="1804" name="TextBox 1803"/>
          <p:cNvSpPr txBox="1"/>
          <p:nvPr/>
        </p:nvSpPr>
        <p:spPr>
          <a:xfrm>
            <a:off x="546548" y="2916936"/>
            <a:ext cx="1828800" cy="384048"/>
          </a:xfrm>
          <a:prstGeom prst="rect">
            <a:avLst/>
          </a:prstGeom>
          <a:noFill/>
        </p:spPr>
        <p:txBody>
          <a:bodyPr wrap="square" tIns="0" bIns="0" rtlCol="0" anchor="ctr">
            <a:noAutofit/>
          </a:bodyPr>
          <a:lstStyle/>
          <a:p>
            <a:pPr algn="l"/>
            <a:r>
              <a:rPr lang="en-US" sz="1300" b="0" dirty="0">
                <a:solidFill>
                  <a:schemeClr val="tx1"/>
                </a:solidFill>
              </a:rPr>
              <a:t>11</a:t>
            </a:r>
            <a:endParaRPr sz="1300" b="0" dirty="0">
              <a:solidFill>
                <a:schemeClr val="tx1"/>
              </a:solidFill>
            </a:endParaRPr>
          </a:p>
        </p:txBody>
      </p:sp>
      <p:sp>
        <p:nvSpPr>
          <p:cNvPr id="1805" name="TextBox 1804"/>
          <p:cNvSpPr txBox="1"/>
          <p:nvPr/>
        </p:nvSpPr>
        <p:spPr>
          <a:xfrm>
            <a:off x="2382341" y="2916936"/>
            <a:ext cx="1828800" cy="384048"/>
          </a:xfrm>
          <a:prstGeom prst="rect">
            <a:avLst/>
          </a:prstGeom>
          <a:noFill/>
        </p:spPr>
        <p:txBody>
          <a:bodyPr wrap="square" tIns="0" bIns="0" rtlCol="0" anchor="ctr">
            <a:noAutofit/>
          </a:bodyPr>
          <a:lstStyle/>
          <a:p>
            <a:pPr algn="l"/>
            <a:r>
              <a:rPr lang="en-US" sz="1300" b="0" dirty="0">
                <a:solidFill>
                  <a:schemeClr val="tx1"/>
                </a:solidFill>
              </a:rPr>
              <a:t>12</a:t>
            </a:r>
            <a:endParaRPr sz="1300" b="0" dirty="0">
              <a:solidFill>
                <a:schemeClr val="tx1"/>
              </a:solidFill>
            </a:endParaRPr>
          </a:p>
        </p:txBody>
      </p:sp>
      <p:sp>
        <p:nvSpPr>
          <p:cNvPr id="1806" name="TextBox 1805"/>
          <p:cNvSpPr txBox="1"/>
          <p:nvPr/>
        </p:nvSpPr>
        <p:spPr>
          <a:xfrm>
            <a:off x="4256692" y="2916936"/>
            <a:ext cx="1828800" cy="384048"/>
          </a:xfrm>
          <a:prstGeom prst="rect">
            <a:avLst/>
          </a:prstGeom>
          <a:noFill/>
        </p:spPr>
        <p:txBody>
          <a:bodyPr wrap="square" tIns="0" bIns="0" rtlCol="0" anchor="ctr">
            <a:noAutofit/>
          </a:bodyPr>
          <a:lstStyle/>
          <a:p>
            <a:pPr algn="l"/>
            <a:r>
              <a:rPr lang="en-US" sz="1300" b="0" dirty="0">
                <a:solidFill>
                  <a:schemeClr val="tx1"/>
                </a:solidFill>
              </a:rPr>
              <a:t>13</a:t>
            </a:r>
            <a:endParaRPr sz="1300" b="0" dirty="0">
              <a:solidFill>
                <a:schemeClr val="tx1"/>
              </a:solidFill>
            </a:endParaRPr>
          </a:p>
        </p:txBody>
      </p:sp>
      <p:sp>
        <p:nvSpPr>
          <p:cNvPr id="1807" name="TextBox 1806"/>
          <p:cNvSpPr txBox="1"/>
          <p:nvPr/>
        </p:nvSpPr>
        <p:spPr>
          <a:xfrm>
            <a:off x="6095999" y="2916936"/>
            <a:ext cx="1828800" cy="384048"/>
          </a:xfrm>
          <a:prstGeom prst="rect">
            <a:avLst/>
          </a:prstGeom>
          <a:noFill/>
        </p:spPr>
        <p:txBody>
          <a:bodyPr wrap="square" tIns="0" bIns="0" rtlCol="0" anchor="ctr">
            <a:noAutofit/>
          </a:bodyPr>
          <a:lstStyle/>
          <a:p>
            <a:pPr algn="l"/>
            <a:r>
              <a:rPr lang="en-US" sz="1300" b="0" dirty="0">
                <a:solidFill>
                  <a:schemeClr val="tx1"/>
                </a:solidFill>
              </a:rPr>
              <a:t>14</a:t>
            </a:r>
            <a:endParaRPr sz="1300" b="0" dirty="0">
              <a:solidFill>
                <a:schemeClr val="tx1"/>
              </a:solidFill>
            </a:endParaRPr>
          </a:p>
        </p:txBody>
      </p:sp>
      <p:sp>
        <p:nvSpPr>
          <p:cNvPr id="1808" name="TextBox 1807"/>
          <p:cNvSpPr txBox="1"/>
          <p:nvPr/>
        </p:nvSpPr>
        <p:spPr>
          <a:xfrm>
            <a:off x="7963336" y="2916936"/>
            <a:ext cx="1828800" cy="384048"/>
          </a:xfrm>
          <a:prstGeom prst="rect">
            <a:avLst/>
          </a:prstGeom>
          <a:noFill/>
        </p:spPr>
        <p:txBody>
          <a:bodyPr wrap="square" tIns="0" bIns="0" rtlCol="0" anchor="ctr">
            <a:noAutofit/>
          </a:bodyPr>
          <a:lstStyle/>
          <a:p>
            <a:pPr algn="l"/>
            <a:r>
              <a:rPr lang="en-US" sz="1300" b="0" dirty="0">
                <a:solidFill>
                  <a:schemeClr val="tx1"/>
                </a:solidFill>
              </a:rPr>
              <a:t>15</a:t>
            </a:r>
            <a:endParaRPr sz="1300" b="0" dirty="0">
              <a:solidFill>
                <a:schemeClr val="tx1"/>
              </a:solidFill>
            </a:endParaRPr>
          </a:p>
        </p:txBody>
      </p:sp>
      <p:sp>
        <p:nvSpPr>
          <p:cNvPr id="1809" name="TextBox 1808"/>
          <p:cNvSpPr txBox="1"/>
          <p:nvPr/>
        </p:nvSpPr>
        <p:spPr>
          <a:xfrm>
            <a:off x="9825567" y="2916936"/>
            <a:ext cx="1828800" cy="384048"/>
          </a:xfrm>
          <a:prstGeom prst="rect">
            <a:avLst/>
          </a:prstGeom>
          <a:noFill/>
        </p:spPr>
        <p:txBody>
          <a:bodyPr wrap="square" tIns="0" bIns="0" rtlCol="0" anchor="ctr">
            <a:noAutofit/>
          </a:bodyPr>
          <a:lstStyle/>
          <a:p>
            <a:pPr algn="l"/>
            <a:r>
              <a:rPr lang="en-US" sz="1300" b="0" dirty="0">
                <a:solidFill>
                  <a:schemeClr val="tx1"/>
                </a:solidFill>
              </a:rPr>
              <a:t>16/17</a:t>
            </a:r>
            <a:endParaRPr sz="1300" b="0" dirty="0">
              <a:solidFill>
                <a:schemeClr val="tx1"/>
              </a:solidFill>
            </a:endParaRPr>
          </a:p>
        </p:txBody>
      </p:sp>
      <p:sp>
        <p:nvSpPr>
          <p:cNvPr id="1810" name="TextBox 1809"/>
          <p:cNvSpPr txBox="1"/>
          <p:nvPr/>
        </p:nvSpPr>
        <p:spPr>
          <a:xfrm>
            <a:off x="546548" y="3831336"/>
            <a:ext cx="1828800" cy="384048"/>
          </a:xfrm>
          <a:prstGeom prst="rect">
            <a:avLst/>
          </a:prstGeom>
          <a:noFill/>
        </p:spPr>
        <p:txBody>
          <a:bodyPr wrap="square" tIns="0" bIns="0" rtlCol="0" anchor="ctr">
            <a:noAutofit/>
          </a:bodyPr>
          <a:lstStyle/>
          <a:p>
            <a:pPr algn="l"/>
            <a:r>
              <a:rPr lang="en-US" sz="1300" b="0" dirty="0">
                <a:solidFill>
                  <a:schemeClr val="tx1"/>
                </a:solidFill>
              </a:rPr>
              <a:t>18</a:t>
            </a:r>
            <a:endParaRPr sz="1300" b="0" dirty="0">
              <a:solidFill>
                <a:schemeClr val="tx1"/>
              </a:solidFill>
            </a:endParaRPr>
          </a:p>
        </p:txBody>
      </p:sp>
      <p:sp>
        <p:nvSpPr>
          <p:cNvPr id="1811" name="TextBox 1810"/>
          <p:cNvSpPr txBox="1"/>
          <p:nvPr/>
        </p:nvSpPr>
        <p:spPr>
          <a:xfrm>
            <a:off x="2382341" y="3831336"/>
            <a:ext cx="1828800" cy="384048"/>
          </a:xfrm>
          <a:prstGeom prst="rect">
            <a:avLst/>
          </a:prstGeom>
          <a:noFill/>
        </p:spPr>
        <p:txBody>
          <a:bodyPr wrap="square" tIns="0" bIns="0" rtlCol="0" anchor="ctr">
            <a:noAutofit/>
          </a:bodyPr>
          <a:lstStyle/>
          <a:p>
            <a:pPr algn="l"/>
            <a:r>
              <a:rPr lang="en-US" sz="1300" b="0" dirty="0">
                <a:solidFill>
                  <a:schemeClr val="tx1"/>
                </a:solidFill>
              </a:rPr>
              <a:t>19</a:t>
            </a:r>
            <a:endParaRPr sz="1300" b="0" dirty="0">
              <a:solidFill>
                <a:schemeClr val="tx1"/>
              </a:solidFill>
            </a:endParaRPr>
          </a:p>
        </p:txBody>
      </p:sp>
      <p:sp>
        <p:nvSpPr>
          <p:cNvPr id="1812" name="TextBox 1811"/>
          <p:cNvSpPr txBox="1"/>
          <p:nvPr/>
        </p:nvSpPr>
        <p:spPr>
          <a:xfrm>
            <a:off x="4256692" y="3831336"/>
            <a:ext cx="1828800" cy="384048"/>
          </a:xfrm>
          <a:prstGeom prst="rect">
            <a:avLst/>
          </a:prstGeom>
          <a:noFill/>
        </p:spPr>
        <p:txBody>
          <a:bodyPr wrap="square" tIns="0" bIns="0" rtlCol="0" anchor="ctr">
            <a:noAutofit/>
          </a:bodyPr>
          <a:lstStyle/>
          <a:p>
            <a:pPr algn="l"/>
            <a:r>
              <a:rPr lang="en-US" sz="1300" b="0" dirty="0">
                <a:solidFill>
                  <a:schemeClr val="tx1"/>
                </a:solidFill>
              </a:rPr>
              <a:t>20</a:t>
            </a:r>
            <a:endParaRPr sz="1300" b="0" dirty="0">
              <a:solidFill>
                <a:schemeClr val="tx1"/>
              </a:solidFill>
            </a:endParaRPr>
          </a:p>
        </p:txBody>
      </p:sp>
      <p:sp>
        <p:nvSpPr>
          <p:cNvPr id="1813" name="TextBox 1812"/>
          <p:cNvSpPr txBox="1"/>
          <p:nvPr/>
        </p:nvSpPr>
        <p:spPr>
          <a:xfrm>
            <a:off x="6095999" y="3831336"/>
            <a:ext cx="1828800" cy="384048"/>
          </a:xfrm>
          <a:prstGeom prst="rect">
            <a:avLst/>
          </a:prstGeom>
          <a:noFill/>
        </p:spPr>
        <p:txBody>
          <a:bodyPr wrap="square" tIns="0" bIns="0" rtlCol="0" anchor="ctr">
            <a:noAutofit/>
          </a:bodyPr>
          <a:lstStyle/>
          <a:p>
            <a:pPr algn="l"/>
            <a:r>
              <a:rPr lang="en-US" sz="1300" b="0" dirty="0">
                <a:solidFill>
                  <a:schemeClr val="tx1"/>
                </a:solidFill>
              </a:rPr>
              <a:t>21</a:t>
            </a:r>
            <a:endParaRPr sz="1300" b="0" dirty="0">
              <a:solidFill>
                <a:schemeClr val="tx1"/>
              </a:solidFill>
            </a:endParaRPr>
          </a:p>
        </p:txBody>
      </p:sp>
      <p:sp>
        <p:nvSpPr>
          <p:cNvPr id="1814" name="TextBox 1813"/>
          <p:cNvSpPr txBox="1"/>
          <p:nvPr/>
        </p:nvSpPr>
        <p:spPr>
          <a:xfrm>
            <a:off x="7963336" y="3831336"/>
            <a:ext cx="1828800" cy="384048"/>
          </a:xfrm>
          <a:prstGeom prst="rect">
            <a:avLst/>
          </a:prstGeom>
          <a:noFill/>
        </p:spPr>
        <p:txBody>
          <a:bodyPr wrap="square" tIns="0" bIns="0" rtlCol="0" anchor="ctr">
            <a:noAutofit/>
          </a:bodyPr>
          <a:lstStyle/>
          <a:p>
            <a:pPr algn="l"/>
            <a:r>
              <a:rPr lang="en-US" sz="1300" b="0" dirty="0">
                <a:solidFill>
                  <a:schemeClr val="tx1"/>
                </a:solidFill>
              </a:rPr>
              <a:t>22</a:t>
            </a:r>
            <a:endParaRPr sz="1300" b="0" dirty="0">
              <a:solidFill>
                <a:schemeClr val="tx1"/>
              </a:solidFill>
            </a:endParaRPr>
          </a:p>
        </p:txBody>
      </p:sp>
      <p:sp>
        <p:nvSpPr>
          <p:cNvPr id="1815" name="TextBox 1814"/>
          <p:cNvSpPr txBox="1"/>
          <p:nvPr/>
        </p:nvSpPr>
        <p:spPr>
          <a:xfrm>
            <a:off x="9825567" y="3831336"/>
            <a:ext cx="1828800" cy="384048"/>
          </a:xfrm>
          <a:prstGeom prst="rect">
            <a:avLst/>
          </a:prstGeom>
          <a:noFill/>
        </p:spPr>
        <p:txBody>
          <a:bodyPr wrap="square" tIns="0" bIns="0" rtlCol="0" anchor="ctr">
            <a:noAutofit/>
          </a:bodyPr>
          <a:lstStyle/>
          <a:p>
            <a:pPr algn="l"/>
            <a:r>
              <a:rPr lang="en-US" sz="1300" b="0" dirty="0">
                <a:solidFill>
                  <a:schemeClr val="tx1"/>
                </a:solidFill>
              </a:rPr>
              <a:t>23/24</a:t>
            </a:r>
            <a:endParaRPr sz="1300" b="0" dirty="0">
              <a:solidFill>
                <a:schemeClr val="tx1"/>
              </a:solidFill>
            </a:endParaRPr>
          </a:p>
        </p:txBody>
      </p:sp>
      <p:sp>
        <p:nvSpPr>
          <p:cNvPr id="1816" name="TextBox 1815"/>
          <p:cNvSpPr txBox="1"/>
          <p:nvPr/>
        </p:nvSpPr>
        <p:spPr>
          <a:xfrm>
            <a:off x="546548" y="4745736"/>
            <a:ext cx="1828800" cy="384048"/>
          </a:xfrm>
          <a:prstGeom prst="rect">
            <a:avLst/>
          </a:prstGeom>
          <a:noFill/>
        </p:spPr>
        <p:txBody>
          <a:bodyPr wrap="square" tIns="0" bIns="0" rtlCol="0" anchor="ctr">
            <a:noAutofit/>
          </a:bodyPr>
          <a:lstStyle/>
          <a:p>
            <a:pPr algn="l"/>
            <a:r>
              <a:rPr lang="en-US" sz="1300" b="0" dirty="0">
                <a:solidFill>
                  <a:schemeClr val="tx1"/>
                </a:solidFill>
              </a:rPr>
              <a:t>25</a:t>
            </a:r>
            <a:endParaRPr sz="1300" b="0" dirty="0">
              <a:solidFill>
                <a:schemeClr val="tx1"/>
              </a:solidFill>
            </a:endParaRPr>
          </a:p>
        </p:txBody>
      </p:sp>
      <p:sp>
        <p:nvSpPr>
          <p:cNvPr id="1817" name="TextBox 1816"/>
          <p:cNvSpPr txBox="1"/>
          <p:nvPr/>
        </p:nvSpPr>
        <p:spPr>
          <a:xfrm>
            <a:off x="2382341" y="4745736"/>
            <a:ext cx="1828800" cy="384048"/>
          </a:xfrm>
          <a:prstGeom prst="rect">
            <a:avLst/>
          </a:prstGeom>
          <a:noFill/>
        </p:spPr>
        <p:txBody>
          <a:bodyPr wrap="square" tIns="0" bIns="0" rtlCol="0" anchor="ctr">
            <a:noAutofit/>
          </a:bodyPr>
          <a:lstStyle/>
          <a:p>
            <a:pPr algn="l"/>
            <a:r>
              <a:rPr lang="en-US" sz="1300" b="0" dirty="0">
                <a:solidFill>
                  <a:schemeClr val="tx1"/>
                </a:solidFill>
              </a:rPr>
              <a:t>26</a:t>
            </a:r>
            <a:endParaRPr sz="1300" b="0" dirty="0">
              <a:solidFill>
                <a:schemeClr val="tx1"/>
              </a:solidFill>
            </a:endParaRPr>
          </a:p>
        </p:txBody>
      </p:sp>
      <p:sp>
        <p:nvSpPr>
          <p:cNvPr id="1818" name="TextBox 1817"/>
          <p:cNvSpPr txBox="1"/>
          <p:nvPr/>
        </p:nvSpPr>
        <p:spPr>
          <a:xfrm>
            <a:off x="4256692" y="4745736"/>
            <a:ext cx="1828800" cy="384048"/>
          </a:xfrm>
          <a:prstGeom prst="rect">
            <a:avLst/>
          </a:prstGeom>
          <a:noFill/>
        </p:spPr>
        <p:txBody>
          <a:bodyPr wrap="square" tIns="0" bIns="0" rtlCol="0" anchor="ctr">
            <a:noAutofit/>
          </a:bodyPr>
          <a:lstStyle/>
          <a:p>
            <a:pPr algn="l"/>
            <a:r>
              <a:rPr lang="en-US" sz="1300" b="0" dirty="0">
                <a:solidFill>
                  <a:schemeClr val="tx1"/>
                </a:solidFill>
              </a:rPr>
              <a:t>27</a:t>
            </a:r>
            <a:endParaRPr sz="1300" b="0" dirty="0">
              <a:solidFill>
                <a:schemeClr val="tx1"/>
              </a:solidFill>
            </a:endParaRPr>
          </a:p>
        </p:txBody>
      </p:sp>
      <p:sp>
        <p:nvSpPr>
          <p:cNvPr id="1819" name="TextBox 1818"/>
          <p:cNvSpPr txBox="1"/>
          <p:nvPr/>
        </p:nvSpPr>
        <p:spPr>
          <a:xfrm>
            <a:off x="6095999" y="4745736"/>
            <a:ext cx="1828800" cy="384048"/>
          </a:xfrm>
          <a:prstGeom prst="rect">
            <a:avLst/>
          </a:prstGeom>
          <a:noFill/>
        </p:spPr>
        <p:txBody>
          <a:bodyPr wrap="square" tIns="0" bIns="0" rtlCol="0" anchor="ct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1"/>
                </a:solidFill>
              </a:rPr>
              <a:t>28</a:t>
            </a:r>
          </a:p>
        </p:txBody>
      </p:sp>
      <p:sp>
        <p:nvSpPr>
          <p:cNvPr id="1820" name="TextBox 1819"/>
          <p:cNvSpPr txBox="1"/>
          <p:nvPr/>
        </p:nvSpPr>
        <p:spPr>
          <a:xfrm>
            <a:off x="7963336" y="4745736"/>
            <a:ext cx="1828800" cy="384048"/>
          </a:xfrm>
          <a:prstGeom prst="rect">
            <a:avLst/>
          </a:prstGeom>
          <a:noFill/>
        </p:spPr>
        <p:txBody>
          <a:bodyPr wrap="square" tIns="0" bIns="0" rtlCol="0" anchor="ctr">
            <a:noAutofit/>
          </a:bodyPr>
          <a:lstStyle>
            <a:defPPr>
              <a:defRPr lang="en-US"/>
            </a:defPPr>
            <a:lvl1pPr>
              <a:defRPr sz="1300" b="0"/>
            </a:lvl1pPr>
          </a:lstStyle>
          <a:p>
            <a:pPr lvl="0"/>
            <a:r>
              <a:rPr lang="en-US" sz="1300" dirty="0"/>
              <a:t>29</a:t>
            </a:r>
          </a:p>
        </p:txBody>
      </p:sp>
      <p:sp>
        <p:nvSpPr>
          <p:cNvPr id="1821" name="TextBox 1820"/>
          <p:cNvSpPr txBox="1"/>
          <p:nvPr/>
        </p:nvSpPr>
        <p:spPr>
          <a:xfrm>
            <a:off x="9825567" y="4745736"/>
            <a:ext cx="1828800" cy="384048"/>
          </a:xfrm>
          <a:prstGeom prst="rect">
            <a:avLst/>
          </a:prstGeom>
          <a:noFill/>
        </p:spPr>
        <p:txBody>
          <a:bodyPr wrap="square" tIns="0" bIns="0" rtlCol="0" anchor="ctr">
            <a:noAutofit/>
          </a:bodyPr>
          <a:lstStyle>
            <a:defPPr>
              <a:defRPr lang="en-US"/>
            </a:defPPr>
            <a:lvl1pPr lvl="0">
              <a:defRPr sz="1300" b="0"/>
            </a:lvl1pPr>
          </a:lstStyle>
          <a:p>
            <a:pPr lvl="0"/>
            <a:r>
              <a:rPr lang="en-US" sz="1300" dirty="0"/>
              <a:t>30/31</a:t>
            </a:r>
          </a:p>
        </p:txBody>
      </p:sp>
      <p:sp>
        <p:nvSpPr>
          <p:cNvPr id="1822" name="TextBox 1821"/>
          <p:cNvSpPr txBox="1"/>
          <p:nvPr/>
        </p:nvSpPr>
        <p:spPr>
          <a:xfrm>
            <a:off x="546548" y="5669280"/>
            <a:ext cx="1828800" cy="384048"/>
          </a:xfrm>
          <a:prstGeom prst="rect">
            <a:avLst/>
          </a:prstGeom>
          <a:noFill/>
        </p:spPr>
        <p:txBody>
          <a:bodyPr wrap="square" tIns="0" bIns="0" rtlCol="0" anchor="ctr">
            <a:noAutofit/>
          </a:bodyPr>
          <a:lstStyle/>
          <a:p>
            <a:pPr lvl="0"/>
            <a:r>
              <a:rPr lang="en-US" sz="1400" dirty="0">
                <a:solidFill>
                  <a:schemeClr val="bg1">
                    <a:lumMod val="85000"/>
                  </a:schemeClr>
                </a:solidFill>
              </a:rPr>
              <a:t>1 January</a:t>
            </a:r>
          </a:p>
        </p:txBody>
      </p:sp>
      <p:sp>
        <p:nvSpPr>
          <p:cNvPr id="1823" name="TextBox 1822"/>
          <p:cNvSpPr txBox="1"/>
          <p:nvPr/>
        </p:nvSpPr>
        <p:spPr>
          <a:xfrm>
            <a:off x="2382341" y="5669280"/>
            <a:ext cx="1828800" cy="384048"/>
          </a:xfrm>
          <a:prstGeom prst="rect">
            <a:avLst/>
          </a:prstGeom>
          <a:noFill/>
        </p:spPr>
        <p:txBody>
          <a:bodyPr wrap="square" tIns="0" bIns="0" rtlCol="0" anchor="ctr">
            <a:noAutofit/>
          </a:bodyPr>
          <a:lstStyle>
            <a:defPPr>
              <a:defRPr lang="en-US"/>
            </a:defPPr>
            <a:lvl1pPr>
              <a:defRPr sz="1300" b="0">
                <a:solidFill>
                  <a:schemeClr val="bg1">
                    <a:lumMod val="50000"/>
                  </a:schemeClr>
                </a:solidFill>
              </a:defRPr>
            </a:lvl1pPr>
          </a:lstStyle>
          <a:p>
            <a:pPr lvl="0"/>
            <a:r>
              <a:rPr lang="en-US" sz="1300" dirty="0">
                <a:solidFill>
                  <a:schemeClr val="bg1">
                    <a:lumMod val="85000"/>
                  </a:schemeClr>
                </a:solidFill>
              </a:rPr>
              <a:t>2</a:t>
            </a:r>
          </a:p>
        </p:txBody>
      </p:sp>
      <p:sp>
        <p:nvSpPr>
          <p:cNvPr id="1824" name="TextBox 1823"/>
          <p:cNvSpPr txBox="1"/>
          <p:nvPr/>
        </p:nvSpPr>
        <p:spPr>
          <a:xfrm>
            <a:off x="4256693"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3</a:t>
            </a:r>
            <a:endParaRPr sz="1300" b="0" dirty="0">
              <a:solidFill>
                <a:schemeClr val="bg1">
                  <a:lumMod val="85000"/>
                </a:schemeClr>
              </a:solidFill>
            </a:endParaRPr>
          </a:p>
        </p:txBody>
      </p:sp>
      <p:sp>
        <p:nvSpPr>
          <p:cNvPr id="1825" name="TextBox 1824"/>
          <p:cNvSpPr txBox="1"/>
          <p:nvPr/>
        </p:nvSpPr>
        <p:spPr>
          <a:xfrm>
            <a:off x="6054919" y="5715571"/>
            <a:ext cx="1828800" cy="282322"/>
          </a:xfrm>
          <a:prstGeom prst="rect">
            <a:avLst/>
          </a:prstGeom>
          <a:noFill/>
        </p:spPr>
        <p:txBody>
          <a:bodyPr wrap="square" tIns="0" bIns="0" rtlCol="0" anchor="ctr">
            <a:noAutofit/>
          </a:bodyPr>
          <a:lstStyle/>
          <a:p>
            <a:pPr algn="l"/>
            <a:r>
              <a:rPr lang="en-US" sz="1300" b="0" dirty="0">
                <a:solidFill>
                  <a:schemeClr val="bg1">
                    <a:lumMod val="85000"/>
                  </a:schemeClr>
                </a:solidFill>
              </a:rPr>
              <a:t>4</a:t>
            </a:r>
            <a:endParaRPr sz="1300" b="0" dirty="0">
              <a:solidFill>
                <a:schemeClr val="bg1">
                  <a:lumMod val="85000"/>
                </a:schemeClr>
              </a:solidFill>
            </a:endParaRPr>
          </a:p>
        </p:txBody>
      </p:sp>
      <p:sp>
        <p:nvSpPr>
          <p:cNvPr id="1826" name="TextBox 1825"/>
          <p:cNvSpPr txBox="1"/>
          <p:nvPr/>
        </p:nvSpPr>
        <p:spPr>
          <a:xfrm>
            <a:off x="7963336"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5</a:t>
            </a:r>
            <a:endParaRPr sz="1300" b="0" dirty="0">
              <a:solidFill>
                <a:schemeClr val="bg1">
                  <a:lumMod val="85000"/>
                </a:schemeClr>
              </a:solidFill>
            </a:endParaRPr>
          </a:p>
        </p:txBody>
      </p:sp>
      <p:sp>
        <p:nvSpPr>
          <p:cNvPr id="1827" name="TextBox 1826"/>
          <p:cNvSpPr txBox="1"/>
          <p:nvPr/>
        </p:nvSpPr>
        <p:spPr>
          <a:xfrm>
            <a:off x="9825567" y="5669280"/>
            <a:ext cx="1828800" cy="384048"/>
          </a:xfrm>
          <a:prstGeom prst="rect">
            <a:avLst/>
          </a:prstGeom>
          <a:noFill/>
        </p:spPr>
        <p:txBody>
          <a:bodyPr wrap="square" tIns="0" bIns="0" rtlCol="0" anchor="ctr">
            <a:noAutofit/>
          </a:bodyPr>
          <a:lstStyle/>
          <a:p>
            <a:pPr algn="l"/>
            <a:r>
              <a:rPr lang="en-US" sz="1300" b="0" dirty="0">
                <a:solidFill>
                  <a:schemeClr val="bg1">
                    <a:lumMod val="85000"/>
                  </a:schemeClr>
                </a:solidFill>
              </a:rPr>
              <a:t>6/7</a:t>
            </a:r>
            <a:endParaRPr sz="1300" b="0" dirty="0">
              <a:solidFill>
                <a:schemeClr val="bg1">
                  <a:lumMod val="85000"/>
                </a:schemeClr>
              </a:solidFill>
            </a:endParaRPr>
          </a:p>
        </p:txBody>
      </p:sp>
      <p:sp>
        <p:nvSpPr>
          <p:cNvPr id="40" name="Text Placeholder 2"/>
          <p:cNvSpPr>
            <a:spLocks noGrp="1"/>
          </p:cNvSpPr>
          <p:nvPr>
            <p:ph type="body" sz="quarter" idx="11" hasCustomPrompt="1"/>
          </p:nvPr>
        </p:nvSpPr>
        <p:spPr>
          <a:xfrm>
            <a:off x="52425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6" name="Text Placeholder 2"/>
          <p:cNvSpPr>
            <a:spLocks noGrp="1"/>
          </p:cNvSpPr>
          <p:nvPr>
            <p:ph type="body" sz="quarter" idx="17" hasCustomPrompt="1"/>
          </p:nvPr>
        </p:nvSpPr>
        <p:spPr>
          <a:xfrm>
            <a:off x="2377440"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2" name="Text Placeholder 2"/>
          <p:cNvSpPr>
            <a:spLocks noGrp="1"/>
          </p:cNvSpPr>
          <p:nvPr>
            <p:ph type="body" sz="quarter" idx="23" hasCustomPrompt="1"/>
          </p:nvPr>
        </p:nvSpPr>
        <p:spPr>
          <a:xfrm>
            <a:off x="4242816"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8" name="Text Placeholder 2"/>
          <p:cNvSpPr>
            <a:spLocks noGrp="1"/>
          </p:cNvSpPr>
          <p:nvPr>
            <p:ph type="body" sz="quarter" idx="29" hasCustomPrompt="1"/>
          </p:nvPr>
        </p:nvSpPr>
        <p:spPr>
          <a:xfrm>
            <a:off x="6110571"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4" name="Text Placeholder 2"/>
          <p:cNvSpPr>
            <a:spLocks noGrp="1"/>
          </p:cNvSpPr>
          <p:nvPr>
            <p:ph type="body" sz="quarter" idx="35" hasCustomPrompt="1"/>
          </p:nvPr>
        </p:nvSpPr>
        <p:spPr>
          <a:xfrm>
            <a:off x="7968068"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0" name="Text Placeholder 2"/>
          <p:cNvSpPr>
            <a:spLocks noGrp="1"/>
          </p:cNvSpPr>
          <p:nvPr>
            <p:ph type="body" sz="quarter" idx="41" hasCustomPrompt="1"/>
          </p:nvPr>
        </p:nvSpPr>
        <p:spPr>
          <a:xfrm>
            <a:off x="9838944" y="13716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39" name="Text Placeholder 2"/>
          <p:cNvSpPr>
            <a:spLocks noGrp="1"/>
          </p:cNvSpPr>
          <p:nvPr>
            <p:ph type="body" sz="quarter" idx="10" hasCustomPrompt="1"/>
          </p:nvPr>
        </p:nvSpPr>
        <p:spPr>
          <a:xfrm>
            <a:off x="52425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5" name="Text Placeholder 2"/>
          <p:cNvSpPr>
            <a:spLocks noGrp="1"/>
          </p:cNvSpPr>
          <p:nvPr>
            <p:ph type="body" sz="quarter" idx="16" hasCustomPrompt="1"/>
          </p:nvPr>
        </p:nvSpPr>
        <p:spPr>
          <a:xfrm>
            <a:off x="2377440"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1" name="Text Placeholder 2"/>
          <p:cNvSpPr>
            <a:spLocks noGrp="1"/>
          </p:cNvSpPr>
          <p:nvPr>
            <p:ph type="body" sz="quarter" idx="22" hasCustomPrompt="1"/>
          </p:nvPr>
        </p:nvSpPr>
        <p:spPr>
          <a:xfrm>
            <a:off x="4242816"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7" name="Text Placeholder 2"/>
          <p:cNvSpPr>
            <a:spLocks noGrp="1"/>
          </p:cNvSpPr>
          <p:nvPr>
            <p:ph type="body" sz="quarter" idx="28" hasCustomPrompt="1"/>
          </p:nvPr>
        </p:nvSpPr>
        <p:spPr>
          <a:xfrm>
            <a:off x="6110571"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3" name="Text Placeholder 2"/>
          <p:cNvSpPr>
            <a:spLocks noGrp="1"/>
          </p:cNvSpPr>
          <p:nvPr>
            <p:ph type="body" sz="quarter" idx="34" hasCustomPrompt="1"/>
          </p:nvPr>
        </p:nvSpPr>
        <p:spPr>
          <a:xfrm>
            <a:off x="7968068"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9" name="Text Placeholder 2"/>
          <p:cNvSpPr>
            <a:spLocks noGrp="1"/>
          </p:cNvSpPr>
          <p:nvPr>
            <p:ph type="body" sz="quarter" idx="40" hasCustomPrompt="1"/>
          </p:nvPr>
        </p:nvSpPr>
        <p:spPr>
          <a:xfrm>
            <a:off x="9838944" y="22860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1" name="Text Placeholder 2"/>
          <p:cNvSpPr>
            <a:spLocks noGrp="1"/>
          </p:cNvSpPr>
          <p:nvPr>
            <p:ph type="body" sz="quarter" idx="12" hasCustomPrompt="1"/>
          </p:nvPr>
        </p:nvSpPr>
        <p:spPr>
          <a:xfrm>
            <a:off x="52425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7" name="Text Placeholder 2"/>
          <p:cNvSpPr>
            <a:spLocks noGrp="1"/>
          </p:cNvSpPr>
          <p:nvPr>
            <p:ph type="body" sz="quarter" idx="18" hasCustomPrompt="1"/>
          </p:nvPr>
        </p:nvSpPr>
        <p:spPr>
          <a:xfrm>
            <a:off x="2377440"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3" name="Text Placeholder 2"/>
          <p:cNvSpPr>
            <a:spLocks noGrp="1"/>
          </p:cNvSpPr>
          <p:nvPr>
            <p:ph type="body" sz="quarter" idx="24" hasCustomPrompt="1"/>
          </p:nvPr>
        </p:nvSpPr>
        <p:spPr>
          <a:xfrm>
            <a:off x="4242816"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9" name="Text Placeholder 2"/>
          <p:cNvSpPr>
            <a:spLocks noGrp="1"/>
          </p:cNvSpPr>
          <p:nvPr>
            <p:ph type="body" sz="quarter" idx="30" hasCustomPrompt="1"/>
          </p:nvPr>
        </p:nvSpPr>
        <p:spPr>
          <a:xfrm>
            <a:off x="6110571"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5" name="Text Placeholder 2"/>
          <p:cNvSpPr>
            <a:spLocks noGrp="1"/>
          </p:cNvSpPr>
          <p:nvPr>
            <p:ph type="body" sz="quarter" idx="36" hasCustomPrompt="1"/>
          </p:nvPr>
        </p:nvSpPr>
        <p:spPr>
          <a:xfrm>
            <a:off x="7968068"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1" name="Text Placeholder 2"/>
          <p:cNvSpPr>
            <a:spLocks noGrp="1"/>
          </p:cNvSpPr>
          <p:nvPr>
            <p:ph type="body" sz="quarter" idx="42" hasCustomPrompt="1"/>
          </p:nvPr>
        </p:nvSpPr>
        <p:spPr>
          <a:xfrm>
            <a:off x="9838944" y="32004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2" name="Text Placeholder 2"/>
          <p:cNvSpPr>
            <a:spLocks noGrp="1"/>
          </p:cNvSpPr>
          <p:nvPr>
            <p:ph type="body" sz="quarter" idx="13" hasCustomPrompt="1"/>
          </p:nvPr>
        </p:nvSpPr>
        <p:spPr>
          <a:xfrm>
            <a:off x="52425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8" name="Text Placeholder 2"/>
          <p:cNvSpPr>
            <a:spLocks noGrp="1"/>
          </p:cNvSpPr>
          <p:nvPr>
            <p:ph type="body" sz="quarter" idx="19" hasCustomPrompt="1"/>
          </p:nvPr>
        </p:nvSpPr>
        <p:spPr>
          <a:xfrm>
            <a:off x="2377440"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4" name="Text Placeholder 2"/>
          <p:cNvSpPr>
            <a:spLocks noGrp="1"/>
          </p:cNvSpPr>
          <p:nvPr>
            <p:ph type="body" sz="quarter" idx="25" hasCustomPrompt="1"/>
          </p:nvPr>
        </p:nvSpPr>
        <p:spPr>
          <a:xfrm>
            <a:off x="4242816"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0" name="Text Placeholder 2"/>
          <p:cNvSpPr>
            <a:spLocks noGrp="1"/>
          </p:cNvSpPr>
          <p:nvPr>
            <p:ph type="body" sz="quarter" idx="31" hasCustomPrompt="1"/>
          </p:nvPr>
        </p:nvSpPr>
        <p:spPr>
          <a:xfrm>
            <a:off x="6110571"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6" name="Text Placeholder 2"/>
          <p:cNvSpPr>
            <a:spLocks noGrp="1"/>
          </p:cNvSpPr>
          <p:nvPr>
            <p:ph type="body" sz="quarter" idx="37" hasCustomPrompt="1"/>
          </p:nvPr>
        </p:nvSpPr>
        <p:spPr>
          <a:xfrm>
            <a:off x="7968068"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2" name="Text Placeholder 2"/>
          <p:cNvSpPr>
            <a:spLocks noGrp="1"/>
          </p:cNvSpPr>
          <p:nvPr>
            <p:ph type="body" sz="quarter" idx="43" hasCustomPrompt="1"/>
          </p:nvPr>
        </p:nvSpPr>
        <p:spPr>
          <a:xfrm>
            <a:off x="9838944" y="41148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3" name="Text Placeholder 2"/>
          <p:cNvSpPr>
            <a:spLocks noGrp="1"/>
          </p:cNvSpPr>
          <p:nvPr>
            <p:ph type="body" sz="quarter" idx="14" hasCustomPrompt="1"/>
          </p:nvPr>
        </p:nvSpPr>
        <p:spPr>
          <a:xfrm>
            <a:off x="52425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9" name="Text Placeholder 2"/>
          <p:cNvSpPr>
            <a:spLocks noGrp="1"/>
          </p:cNvSpPr>
          <p:nvPr>
            <p:ph type="body" sz="quarter" idx="20" hasCustomPrompt="1"/>
          </p:nvPr>
        </p:nvSpPr>
        <p:spPr>
          <a:xfrm>
            <a:off x="2377440"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5" name="Text Placeholder 2"/>
          <p:cNvSpPr>
            <a:spLocks noGrp="1"/>
          </p:cNvSpPr>
          <p:nvPr>
            <p:ph type="body" sz="quarter" idx="26" hasCustomPrompt="1"/>
          </p:nvPr>
        </p:nvSpPr>
        <p:spPr>
          <a:xfrm>
            <a:off x="4242816"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1" name="Text Placeholder 2"/>
          <p:cNvSpPr>
            <a:spLocks noGrp="1"/>
          </p:cNvSpPr>
          <p:nvPr>
            <p:ph type="body" sz="quarter" idx="32" hasCustomPrompt="1"/>
          </p:nvPr>
        </p:nvSpPr>
        <p:spPr>
          <a:xfrm>
            <a:off x="6110571"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7" name="Text Placeholder 2"/>
          <p:cNvSpPr>
            <a:spLocks noGrp="1"/>
          </p:cNvSpPr>
          <p:nvPr>
            <p:ph type="body" sz="quarter" idx="38" hasCustomPrompt="1"/>
          </p:nvPr>
        </p:nvSpPr>
        <p:spPr>
          <a:xfrm>
            <a:off x="7968068"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3" name="Text Placeholder 2"/>
          <p:cNvSpPr>
            <a:spLocks noGrp="1"/>
          </p:cNvSpPr>
          <p:nvPr>
            <p:ph type="body" sz="quarter" idx="44" hasCustomPrompt="1"/>
          </p:nvPr>
        </p:nvSpPr>
        <p:spPr>
          <a:xfrm>
            <a:off x="9838944" y="5029201"/>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44" name="Text Placeholder 2"/>
          <p:cNvSpPr>
            <a:spLocks noGrp="1"/>
          </p:cNvSpPr>
          <p:nvPr>
            <p:ph type="body" sz="quarter" idx="15" hasCustomPrompt="1"/>
          </p:nvPr>
        </p:nvSpPr>
        <p:spPr>
          <a:xfrm>
            <a:off x="52425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0" name="Text Placeholder 2"/>
          <p:cNvSpPr>
            <a:spLocks noGrp="1"/>
          </p:cNvSpPr>
          <p:nvPr>
            <p:ph type="body" sz="quarter" idx="21" hasCustomPrompt="1"/>
          </p:nvPr>
        </p:nvSpPr>
        <p:spPr>
          <a:xfrm>
            <a:off x="2377440"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56" name="Text Placeholder 2"/>
          <p:cNvSpPr>
            <a:spLocks noGrp="1"/>
          </p:cNvSpPr>
          <p:nvPr>
            <p:ph type="body" sz="quarter" idx="27" hasCustomPrompt="1"/>
          </p:nvPr>
        </p:nvSpPr>
        <p:spPr>
          <a:xfrm>
            <a:off x="4242816"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2" name="Text Placeholder 2"/>
          <p:cNvSpPr>
            <a:spLocks noGrp="1"/>
          </p:cNvSpPr>
          <p:nvPr>
            <p:ph type="body" sz="quarter" idx="33" hasCustomPrompt="1"/>
          </p:nvPr>
        </p:nvSpPr>
        <p:spPr>
          <a:xfrm>
            <a:off x="6110571"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68" name="Text Placeholder 2"/>
          <p:cNvSpPr>
            <a:spLocks noGrp="1"/>
          </p:cNvSpPr>
          <p:nvPr>
            <p:ph type="body" sz="quarter" idx="39" hasCustomPrompt="1"/>
          </p:nvPr>
        </p:nvSpPr>
        <p:spPr>
          <a:xfrm>
            <a:off x="7968068"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74" name="Text Placeholder 2"/>
          <p:cNvSpPr>
            <a:spLocks noGrp="1"/>
          </p:cNvSpPr>
          <p:nvPr>
            <p:ph type="body" sz="quarter" idx="45" hasCustomPrompt="1"/>
          </p:nvPr>
        </p:nvSpPr>
        <p:spPr>
          <a:xfrm>
            <a:off x="9838944" y="5952745"/>
            <a:ext cx="1837267" cy="686371"/>
          </a:xfrm>
        </p:spPr>
        <p:txBody>
          <a:bodyPr>
            <a:noAutofit/>
          </a:bodyPr>
          <a:lstStyle>
            <a:lvl1pPr marL="0" indent="0">
              <a:lnSpc>
                <a:spcPct val="85000"/>
              </a:lnSpc>
              <a:spcBef>
                <a:spcPts val="0"/>
              </a:spcBef>
              <a:buNone/>
              <a:defRPr sz="900"/>
            </a:lvl1pPr>
            <a:lvl2pPr marL="0" indent="0">
              <a:lnSpc>
                <a:spcPct val="85000"/>
              </a:lnSpc>
              <a:spcBef>
                <a:spcPts val="0"/>
              </a:spcBef>
              <a:buNone/>
              <a:defRPr sz="900"/>
            </a:lvl2pPr>
            <a:lvl3pPr marL="0" indent="0">
              <a:lnSpc>
                <a:spcPct val="85000"/>
              </a:lnSpc>
              <a:spcBef>
                <a:spcPts val="0"/>
              </a:spcBef>
              <a:buNone/>
              <a:defRPr sz="900"/>
            </a:lvl3pPr>
            <a:lvl4pPr marL="0" indent="0">
              <a:lnSpc>
                <a:spcPct val="85000"/>
              </a:lnSpc>
              <a:spcBef>
                <a:spcPts val="0"/>
              </a:spcBef>
              <a:buNone/>
              <a:defRPr sz="900"/>
            </a:lvl4pPr>
            <a:lvl5pPr marL="0" indent="0">
              <a:lnSpc>
                <a:spcPct val="85000"/>
              </a:lnSpc>
              <a:spcBef>
                <a:spcPts val="0"/>
              </a:spcBef>
              <a:buNone/>
              <a:defRPr sz="900"/>
            </a:lvl5pPr>
          </a:lstStyle>
          <a:p>
            <a:pPr lvl="0"/>
            <a:r>
              <a:rPr lang="en-US" dirty="0"/>
              <a:t>Click to add text</a:t>
            </a:r>
          </a:p>
        </p:txBody>
      </p:sp>
      <p:sp>
        <p:nvSpPr>
          <p:cNvPr id="2" name="Date Placeholder 1"/>
          <p:cNvSpPr>
            <a:spLocks noGrp="1"/>
          </p:cNvSpPr>
          <p:nvPr>
            <p:ph type="dt" sz="half" idx="46"/>
          </p:nvPr>
        </p:nvSpPr>
        <p:spPr/>
        <p:txBody>
          <a:bodyPr/>
          <a:lstStyle/>
          <a:p>
            <a:fld id="{AEC93A36-1BCE-4989-A484-BB2F32BA08F5}" type="datetimeFigureOut">
              <a:rPr lang="en-US"/>
              <a:pPr/>
              <a:t>11/30/2023</a:t>
            </a:fld>
            <a:endParaRPr dirty="0"/>
          </a:p>
        </p:txBody>
      </p:sp>
      <p:sp>
        <p:nvSpPr>
          <p:cNvPr id="3" name="Footer Placeholder 2"/>
          <p:cNvSpPr>
            <a:spLocks noGrp="1"/>
          </p:cNvSpPr>
          <p:nvPr>
            <p:ph type="ftr" sz="quarter" idx="47"/>
          </p:nvPr>
        </p:nvSpPr>
        <p:spPr/>
        <p:txBody>
          <a:bodyPr/>
          <a:lstStyle/>
          <a:p>
            <a:endParaRPr dirty="0"/>
          </a:p>
        </p:txBody>
      </p:sp>
      <p:sp>
        <p:nvSpPr>
          <p:cNvPr id="4" name="Slide Number Placeholder 3"/>
          <p:cNvSpPr>
            <a:spLocks noGrp="1"/>
          </p:cNvSpPr>
          <p:nvPr>
            <p:ph type="sldNum" sz="quarter" idx="48"/>
          </p:nvPr>
        </p:nvSpPr>
        <p:spPr/>
        <p:txBody>
          <a:bodyPr/>
          <a:lstStyle/>
          <a:p>
            <a:fld id="{53CB5F7B-7C15-41FD-9488-0FCC5C0A130E}" type="slidenum">
              <a:rPr/>
              <a:pPr/>
              <a:t>‹#›</a:t>
            </a:fld>
            <a:endParaRPr dirty="0"/>
          </a:p>
        </p:txBody>
      </p:sp>
    </p:spTree>
    <p:extLst>
      <p:ext uri="{BB962C8B-B14F-4D97-AF65-F5344CB8AC3E}">
        <p14:creationId xmlns:p14="http://schemas.microsoft.com/office/powerpoint/2010/main" val="365934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ounded Rectangle 6"/>
          <p:cNvSpPr/>
          <p:nvPr/>
        </p:nvSpPr>
        <p:spPr>
          <a:xfrm>
            <a:off x="168165" y="95251"/>
            <a:ext cx="11827641" cy="6662900"/>
          </a:xfrm>
          <a:prstGeom prst="roundRect">
            <a:avLst>
              <a:gd name="adj" fmla="val 2527"/>
            </a:avLst>
          </a:prstGeom>
          <a:solidFill>
            <a:schemeClr val="bg1"/>
          </a:solidFill>
          <a:ln>
            <a:noFill/>
          </a:ln>
          <a:effectLst>
            <a:innerShdw blurRad="101600" dist="25400" dir="16200000">
              <a:prstClr val="black">
                <a:alpha val="14000"/>
              </a:prstClr>
            </a:innerShdw>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grpSp>
        <p:nvGrpSpPr>
          <p:cNvPr id="8" name="right ring"/>
          <p:cNvGrpSpPr/>
          <p:nvPr/>
        </p:nvGrpSpPr>
        <p:grpSpPr>
          <a:xfrm>
            <a:off x="11602401" y="1"/>
            <a:ext cx="193480" cy="336423"/>
            <a:chOff x="8654176" y="0"/>
            <a:chExt cx="145110" cy="336423"/>
          </a:xfrm>
        </p:grpSpPr>
        <p:sp>
          <p:nvSpPr>
            <p:cNvPr id="9" name="Oval 8"/>
            <p:cNvSpPr/>
            <p:nvPr/>
          </p:nvSpPr>
          <p:spPr>
            <a:xfrm>
              <a:off x="8654176" y="19926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pic>
          <p:nvPicPr>
            <p:cNvPr id="10" name="Picture 3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0519"/>
            <a:stretch/>
          </p:blipFill>
          <p:spPr bwMode="auto">
            <a:xfrm>
              <a:off x="8655848" y="0"/>
              <a:ext cx="143438" cy="335588"/>
            </a:xfrm>
            <a:prstGeom prst="rect">
              <a:avLst/>
            </a:prstGeom>
            <a:noFill/>
            <a:ln>
              <a:noFill/>
            </a:ln>
            <a:effectLst>
              <a:outerShdw blurRad="114300" dir="600000" algn="ctr" rotWithShape="0">
                <a:schemeClr val="bg2">
                  <a:alpha val="33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left ring"/>
          <p:cNvGrpSpPr/>
          <p:nvPr/>
        </p:nvGrpSpPr>
        <p:grpSpPr>
          <a:xfrm>
            <a:off x="402167" y="1"/>
            <a:ext cx="192872" cy="336423"/>
            <a:chOff x="349250" y="0"/>
            <a:chExt cx="144654" cy="336423"/>
          </a:xfrm>
        </p:grpSpPr>
        <p:sp>
          <p:nvSpPr>
            <p:cNvPr id="12" name="Oval 11"/>
            <p:cNvSpPr/>
            <p:nvPr/>
          </p:nvSpPr>
          <p:spPr>
            <a:xfrm>
              <a:off x="349250" y="19926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pic>
          <p:nvPicPr>
            <p:cNvPr id="13" name="Picture 3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0519"/>
            <a:stretch/>
          </p:blipFill>
          <p:spPr bwMode="auto">
            <a:xfrm>
              <a:off x="350466" y="0"/>
              <a:ext cx="143438" cy="335588"/>
            </a:xfrm>
            <a:prstGeom prst="rect">
              <a:avLst/>
            </a:prstGeom>
            <a:noFill/>
            <a:ln>
              <a:noFill/>
            </a:ln>
            <a:effectLst>
              <a:outerShdw blurRad="114300" dir="600000" algn="ctr" rotWithShape="0">
                <a:schemeClr val="bg2">
                  <a:alpha val="33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itle 1"/>
          <p:cNvSpPr>
            <a:spLocks noGrp="1"/>
          </p:cNvSpPr>
          <p:nvPr>
            <p:ph type="title"/>
          </p:nvPr>
        </p:nvSpPr>
        <p:spPr>
          <a:xfrm>
            <a:off x="478367" y="152400"/>
            <a:ext cx="11176000" cy="699042"/>
          </a:xfrm>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C9A3A16-68B0-4C3C-9C15-9321178FD76C}" type="datetimeFigureOut">
              <a:rPr lang="en-US"/>
              <a:t>11/30/2023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5EB97E0C-8F25-49B0-9FED-AD60A4CEA8B4}" type="slidenum">
              <a:rPr/>
              <a:t>‹#›</a:t>
            </a:fld>
            <a:endParaRPr dirty="0"/>
          </a:p>
        </p:txBody>
      </p:sp>
    </p:spTree>
    <p:extLst>
      <p:ext uri="{BB962C8B-B14F-4D97-AF65-F5344CB8AC3E}">
        <p14:creationId xmlns:p14="http://schemas.microsoft.com/office/powerpoint/2010/main" val="25262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6D83-D5AD-D852-EBF8-289B0F82E1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3E0E39-B27E-0320-BC42-35FBD91F78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506461-00CB-45E0-AE26-97C753F7C8C1}"/>
              </a:ext>
            </a:extLst>
          </p:cNvPr>
          <p:cNvSpPr>
            <a:spLocks noGrp="1"/>
          </p:cNvSpPr>
          <p:nvPr>
            <p:ph type="dt" sz="half" idx="10"/>
          </p:nvPr>
        </p:nvSpPr>
        <p:spPr/>
        <p:txBody>
          <a:bodyPr/>
          <a:lstStyle/>
          <a:p>
            <a:fld id="{9ABF80EA-0A7B-4547-92A8-16903DECCCA1}" type="datetimeFigureOut">
              <a:rPr lang="en-US" smtClean="0"/>
              <a:t>11/30/2023</a:t>
            </a:fld>
            <a:endParaRPr lang="en-US"/>
          </a:p>
        </p:txBody>
      </p:sp>
      <p:sp>
        <p:nvSpPr>
          <p:cNvPr id="5" name="Footer Placeholder 4">
            <a:extLst>
              <a:ext uri="{FF2B5EF4-FFF2-40B4-BE49-F238E27FC236}">
                <a16:creationId xmlns:a16="http://schemas.microsoft.com/office/drawing/2014/main" id="{D7223CC8-312D-5E80-170B-F88CFBB4F7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05B31-D727-73D5-CCE4-B21BD7786065}"/>
              </a:ext>
            </a:extLst>
          </p:cNvPr>
          <p:cNvSpPr>
            <a:spLocks noGrp="1"/>
          </p:cNvSpPr>
          <p:nvPr>
            <p:ph type="sldNum" sz="quarter" idx="12"/>
          </p:nvPr>
        </p:nvSpPr>
        <p:spPr/>
        <p:txBody>
          <a:bodyPr/>
          <a:lstStyle/>
          <a:p>
            <a:fld id="{BDB4A3B0-8C42-4D33-A015-534253B2165D}" type="slidenum">
              <a:rPr lang="en-US" smtClean="0"/>
              <a:t>‹#›</a:t>
            </a:fld>
            <a:endParaRPr lang="en-US"/>
          </a:p>
        </p:txBody>
      </p:sp>
    </p:spTree>
    <p:extLst>
      <p:ext uri="{BB962C8B-B14F-4D97-AF65-F5344CB8AC3E}">
        <p14:creationId xmlns:p14="http://schemas.microsoft.com/office/powerpoint/2010/main" val="30117169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ounded Rectangle 4"/>
          <p:cNvSpPr/>
          <p:nvPr/>
        </p:nvSpPr>
        <p:spPr>
          <a:xfrm>
            <a:off x="168165" y="95251"/>
            <a:ext cx="11827641" cy="6662900"/>
          </a:xfrm>
          <a:prstGeom prst="roundRect">
            <a:avLst>
              <a:gd name="adj" fmla="val 2527"/>
            </a:avLst>
          </a:prstGeom>
          <a:solidFill>
            <a:schemeClr val="bg1"/>
          </a:solidFill>
          <a:ln>
            <a:noFill/>
          </a:ln>
          <a:effectLst>
            <a:innerShdw blurRad="101600" dist="25400" dir="16200000">
              <a:prstClr val="black">
                <a:alpha val="14000"/>
              </a:prstClr>
            </a:innerShdw>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grpSp>
        <p:nvGrpSpPr>
          <p:cNvPr id="6" name="right ring"/>
          <p:cNvGrpSpPr/>
          <p:nvPr/>
        </p:nvGrpSpPr>
        <p:grpSpPr>
          <a:xfrm>
            <a:off x="11602401" y="1"/>
            <a:ext cx="193480" cy="336423"/>
            <a:chOff x="8654176" y="0"/>
            <a:chExt cx="145110" cy="336423"/>
          </a:xfrm>
        </p:grpSpPr>
        <p:sp>
          <p:nvSpPr>
            <p:cNvPr id="7" name="Oval 6"/>
            <p:cNvSpPr/>
            <p:nvPr/>
          </p:nvSpPr>
          <p:spPr>
            <a:xfrm>
              <a:off x="8654176" y="19926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pic>
          <p:nvPicPr>
            <p:cNvPr id="8" name="Picture 3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0519"/>
            <a:stretch/>
          </p:blipFill>
          <p:spPr bwMode="auto">
            <a:xfrm>
              <a:off x="8655848" y="0"/>
              <a:ext cx="143438" cy="335588"/>
            </a:xfrm>
            <a:prstGeom prst="rect">
              <a:avLst/>
            </a:prstGeom>
            <a:noFill/>
            <a:ln>
              <a:noFill/>
            </a:ln>
            <a:effectLst>
              <a:outerShdw blurRad="114300" dir="600000" algn="ctr" rotWithShape="0">
                <a:schemeClr val="bg2">
                  <a:alpha val="33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left ring"/>
          <p:cNvGrpSpPr/>
          <p:nvPr/>
        </p:nvGrpSpPr>
        <p:grpSpPr>
          <a:xfrm>
            <a:off x="402167" y="1"/>
            <a:ext cx="192872" cy="336423"/>
            <a:chOff x="349250" y="0"/>
            <a:chExt cx="144654" cy="336423"/>
          </a:xfrm>
        </p:grpSpPr>
        <p:sp>
          <p:nvSpPr>
            <p:cNvPr id="10" name="Oval 9"/>
            <p:cNvSpPr/>
            <p:nvPr/>
          </p:nvSpPr>
          <p:spPr>
            <a:xfrm>
              <a:off x="349250" y="19926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pic>
          <p:nvPicPr>
            <p:cNvPr id="11" name="Picture 3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0519"/>
            <a:stretch/>
          </p:blipFill>
          <p:spPr bwMode="auto">
            <a:xfrm>
              <a:off x="350466" y="0"/>
              <a:ext cx="143438" cy="335588"/>
            </a:xfrm>
            <a:prstGeom prst="rect">
              <a:avLst/>
            </a:prstGeom>
            <a:noFill/>
            <a:ln>
              <a:noFill/>
            </a:ln>
            <a:effectLst>
              <a:outerShdw blurRad="114300" dir="600000" algn="ctr" rotWithShape="0">
                <a:schemeClr val="bg2">
                  <a:alpha val="33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Date Placeholder 1"/>
          <p:cNvSpPr>
            <a:spLocks noGrp="1"/>
          </p:cNvSpPr>
          <p:nvPr>
            <p:ph type="dt" sz="half" idx="10"/>
          </p:nvPr>
        </p:nvSpPr>
        <p:spPr/>
        <p:txBody>
          <a:bodyPr/>
          <a:lstStyle/>
          <a:p>
            <a:fld id="{7C9A3A16-68B0-4C3C-9C15-9321178FD76C}" type="datetimeFigureOut">
              <a:rPr lang="en-US"/>
              <a:t>11/30/2023</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5EB97E0C-8F25-49B0-9FED-AD60A4CEA8B4}" type="slidenum">
              <a:rPr/>
              <a:t>‹#›</a:t>
            </a:fld>
            <a:endParaRPr dirty="0"/>
          </a:p>
        </p:txBody>
      </p:sp>
    </p:spTree>
    <p:extLst>
      <p:ext uri="{BB962C8B-B14F-4D97-AF65-F5344CB8AC3E}">
        <p14:creationId xmlns:p14="http://schemas.microsoft.com/office/powerpoint/2010/main" val="36041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pic>
        <p:nvPicPr>
          <p:cNvPr id="4" name="black grey gradient">
            <a:extLst>
              <a:ext uri="{FF2B5EF4-FFF2-40B4-BE49-F238E27FC236}">
                <a16:creationId xmlns:a16="http://schemas.microsoft.com/office/drawing/2014/main" id="{C2BDBC01-CB5E-614E-96CD-7877ADB838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sp>
        <p:nvSpPr>
          <p:cNvPr id="56" name="Subtitle 2"/>
          <p:cNvSpPr>
            <a:spLocks noGrp="1"/>
          </p:cNvSpPr>
          <p:nvPr>
            <p:ph type="subTitle" idx="1" hasCustomPrompt="1"/>
          </p:nvPr>
        </p:nvSpPr>
        <p:spPr>
          <a:xfrm>
            <a:off x="849884" y="5109181"/>
            <a:ext cx="4413629" cy="410433"/>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a:t>
            </a:r>
          </a:p>
        </p:txBody>
      </p:sp>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a:t>Presentation </a:t>
            </a:r>
            <a:br>
              <a:rPr lang="en-US"/>
            </a:br>
            <a:r>
              <a:rPr lang="en-US"/>
              <a:t>Title on 3 Lines</a:t>
            </a:r>
            <a:br>
              <a:rPr lang="en-US"/>
            </a:br>
            <a:r>
              <a:rPr lang="en-US"/>
              <a:t>Bold 60pt</a:t>
            </a:r>
          </a:p>
        </p:txBody>
      </p:sp>
      <p:sp>
        <p:nvSpPr>
          <p:cNvPr id="58" name="Text Placeholder 6"/>
          <p:cNvSpPr>
            <a:spLocks noGrp="1"/>
          </p:cNvSpPr>
          <p:nvPr>
            <p:ph type="body" sz="quarter" idx="11" hasCustomPrompt="1"/>
          </p:nvPr>
        </p:nvSpPr>
        <p:spPr>
          <a:xfrm>
            <a:off x="6538826"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Name Here</a:t>
            </a:r>
          </a:p>
        </p:txBody>
      </p:sp>
      <p:sp>
        <p:nvSpPr>
          <p:cNvPr id="79" name="Text Placeholder 8"/>
          <p:cNvSpPr>
            <a:spLocks noGrp="1"/>
          </p:cNvSpPr>
          <p:nvPr>
            <p:ph type="body" sz="quarter" idx="12" hasCustomPrompt="1"/>
          </p:nvPr>
        </p:nvSpPr>
        <p:spPr>
          <a:xfrm>
            <a:off x="6538826"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Job Title, Department</a:t>
            </a:r>
            <a:br>
              <a:rPr lang="en-US"/>
            </a:br>
            <a:r>
              <a:rPr lang="en-US"/>
              <a:t>Month 2022</a:t>
            </a:r>
          </a:p>
        </p:txBody>
      </p:sp>
      <p:pic>
        <p:nvPicPr>
          <p:cNvPr id="8" name="Hitachi logo red">
            <a:extLst>
              <a:ext uri="{FF2B5EF4-FFF2-40B4-BE49-F238E27FC236}">
                <a16:creationId xmlns:a16="http://schemas.microsoft.com/office/drawing/2014/main" id="{DCA4F2E2-E219-C644-BEA4-D856988C638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Neue Haas Grotesk Text Pro" panose="020B0504020202020204" pitchFamily="34" charset="77"/>
                <a:ea typeface="+mn-ea"/>
                <a:cs typeface="+mn-cs"/>
              </a:rPr>
              <a:t>© Hitachi Vantara LLC 2022. All Rights Reserved.</a:t>
            </a:r>
          </a:p>
        </p:txBody>
      </p:sp>
    </p:spTree>
    <p:extLst>
      <p:ext uri="{BB962C8B-B14F-4D97-AF65-F5344CB8AC3E}">
        <p14:creationId xmlns:p14="http://schemas.microsoft.com/office/powerpoint/2010/main" val="107552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4" name="black grey gradient">
            <a:extLst>
              <a:ext uri="{FF2B5EF4-FFF2-40B4-BE49-F238E27FC236}">
                <a16:creationId xmlns:a16="http://schemas.microsoft.com/office/drawing/2014/main" id="{C2BDBC01-CB5E-614E-96CD-7877ADB838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a:t>Presentation </a:t>
            </a:r>
            <a:br>
              <a:rPr lang="en-US"/>
            </a:br>
            <a:r>
              <a:rPr lang="en-US"/>
              <a:t>Title on 3 Lines</a:t>
            </a:r>
            <a:br>
              <a:rPr lang="en-US"/>
            </a:br>
            <a:r>
              <a:rPr lang="en-US"/>
              <a:t>Bold 60pt</a:t>
            </a:r>
          </a:p>
        </p:txBody>
      </p:sp>
      <p:sp>
        <p:nvSpPr>
          <p:cNvPr id="58" name="Text Placeholder 6"/>
          <p:cNvSpPr>
            <a:spLocks noGrp="1"/>
          </p:cNvSpPr>
          <p:nvPr>
            <p:ph type="body" sz="quarter" idx="11" hasCustomPrompt="1"/>
          </p:nvPr>
        </p:nvSpPr>
        <p:spPr>
          <a:xfrm>
            <a:off x="846361"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Name Here</a:t>
            </a:r>
          </a:p>
        </p:txBody>
      </p:sp>
      <p:sp>
        <p:nvSpPr>
          <p:cNvPr id="79" name="Text Placeholder 8"/>
          <p:cNvSpPr>
            <a:spLocks noGrp="1"/>
          </p:cNvSpPr>
          <p:nvPr>
            <p:ph type="body" sz="quarter" idx="12" hasCustomPrompt="1"/>
          </p:nvPr>
        </p:nvSpPr>
        <p:spPr>
          <a:xfrm>
            <a:off x="846361"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Job Title, Department</a:t>
            </a:r>
            <a:br>
              <a:rPr lang="en-US"/>
            </a:br>
            <a:r>
              <a:rPr lang="en-US"/>
              <a:t>Month 2022</a:t>
            </a:r>
          </a:p>
        </p:txBody>
      </p:sp>
      <p:pic>
        <p:nvPicPr>
          <p:cNvPr id="8" name="Hitachi logo red">
            <a:extLst>
              <a:ext uri="{FF2B5EF4-FFF2-40B4-BE49-F238E27FC236}">
                <a16:creationId xmlns:a16="http://schemas.microsoft.com/office/drawing/2014/main" id="{DCA4F2E2-E219-C644-BEA4-D856988C638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Neue Haas Grotesk Text Pro" panose="020B0504020202020204" pitchFamily="34" charset="77"/>
                <a:ea typeface="+mn-ea"/>
                <a:cs typeface="+mn-cs"/>
              </a:rPr>
              <a:t>© Hitachi Vantara LLC 2022. All Rights Reserved.</a:t>
            </a:r>
          </a:p>
        </p:txBody>
      </p:sp>
    </p:spTree>
    <p:extLst>
      <p:ext uri="{BB962C8B-B14F-4D97-AF65-F5344CB8AC3E}">
        <p14:creationId xmlns:p14="http://schemas.microsoft.com/office/powerpoint/2010/main" val="33028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C66C97-F5EF-A34E-BFDF-60231EEDED8D}"/>
              </a:ext>
            </a:extLst>
          </p:cNvPr>
          <p:cNvSpPr/>
          <p:nvPr userDrawn="1"/>
        </p:nvSpPr>
        <p:spPr>
          <a:xfrm>
            <a:off x="0" y="0"/>
            <a:ext cx="12204192" cy="6876288"/>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a:t>Presentation </a:t>
            </a:r>
            <a:br>
              <a:rPr lang="en-US"/>
            </a:br>
            <a:r>
              <a:rPr lang="en-US"/>
              <a:t>Title on 3 Lines</a:t>
            </a:r>
            <a:br>
              <a:rPr lang="en-US"/>
            </a:br>
            <a:r>
              <a:rPr lang="en-US"/>
              <a:t>Bold 60pt</a:t>
            </a:r>
          </a:p>
        </p:txBody>
      </p:sp>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Neue Haas Grotesk Text Pro" panose="020B0504020202020204" pitchFamily="34" charset="77"/>
                <a:ea typeface="+mn-ea"/>
                <a:cs typeface="+mn-cs"/>
              </a:rPr>
              <a:t>© Hitachi Vantara LLC 2022. All Rights Reserved.</a:t>
            </a:r>
          </a:p>
        </p:txBody>
      </p:sp>
      <p:grpSp>
        <p:nvGrpSpPr>
          <p:cNvPr id="13" name="Hitachi CS Logo">
            <a:extLst>
              <a:ext uri="{FF2B5EF4-FFF2-40B4-BE49-F238E27FC236}">
                <a16:creationId xmlns:a16="http://schemas.microsoft.com/office/drawing/2014/main" id="{C3023C75-3D46-4042-B7AB-DB97534DBBA9}"/>
              </a:ext>
            </a:extLst>
          </p:cNvPr>
          <p:cNvGrpSpPr/>
          <p:nvPr userDrawn="1"/>
        </p:nvGrpSpPr>
        <p:grpSpPr>
          <a:xfrm>
            <a:off x="10246555" y="301096"/>
            <a:ext cx="1663868" cy="475553"/>
            <a:chOff x="2751138" y="3262313"/>
            <a:chExt cx="4665662" cy="1333500"/>
          </a:xfrm>
          <a:solidFill>
            <a:schemeClr val="bg1"/>
          </a:solidFill>
        </p:grpSpPr>
        <p:sp>
          <p:nvSpPr>
            <p:cNvPr id="14" name="Freeform 1">
              <a:extLst>
                <a:ext uri="{FF2B5EF4-FFF2-40B4-BE49-F238E27FC236}">
                  <a16:creationId xmlns:a16="http://schemas.microsoft.com/office/drawing/2014/main" id="{B12B7677-1FAB-664E-9F3B-CBB4D0435D1E}"/>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5" name="Freeform 2">
              <a:extLst>
                <a:ext uri="{FF2B5EF4-FFF2-40B4-BE49-F238E27FC236}">
                  <a16:creationId xmlns:a16="http://schemas.microsoft.com/office/drawing/2014/main" id="{27D29428-0230-074B-9126-41C14A0C5A8F}"/>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6" name="Freeform 3">
              <a:extLst>
                <a:ext uri="{FF2B5EF4-FFF2-40B4-BE49-F238E27FC236}">
                  <a16:creationId xmlns:a16="http://schemas.microsoft.com/office/drawing/2014/main" id="{FFBB8B87-50CF-904F-A178-17557BCA6F8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7" name="Freeform 4">
              <a:extLst>
                <a:ext uri="{FF2B5EF4-FFF2-40B4-BE49-F238E27FC236}">
                  <a16:creationId xmlns:a16="http://schemas.microsoft.com/office/drawing/2014/main" id="{DAF193C2-E7D6-B143-BF10-A2236F746D25}"/>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8" name="Freeform 5">
              <a:extLst>
                <a:ext uri="{FF2B5EF4-FFF2-40B4-BE49-F238E27FC236}">
                  <a16:creationId xmlns:a16="http://schemas.microsoft.com/office/drawing/2014/main" id="{35FCEAC2-FA8C-D740-84DB-3DF41F0DC5F8}"/>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9" name="Freeform 6">
              <a:extLst>
                <a:ext uri="{FF2B5EF4-FFF2-40B4-BE49-F238E27FC236}">
                  <a16:creationId xmlns:a16="http://schemas.microsoft.com/office/drawing/2014/main" id="{D84B9004-0C84-584B-B316-46B81BE14350}"/>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0" name="Freeform 7">
              <a:extLst>
                <a:ext uri="{FF2B5EF4-FFF2-40B4-BE49-F238E27FC236}">
                  <a16:creationId xmlns:a16="http://schemas.microsoft.com/office/drawing/2014/main" id="{D1817232-5BFD-5941-803D-BEB7360A9487}"/>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1" name="Freeform 8">
              <a:extLst>
                <a:ext uri="{FF2B5EF4-FFF2-40B4-BE49-F238E27FC236}">
                  <a16:creationId xmlns:a16="http://schemas.microsoft.com/office/drawing/2014/main" id="{9665AA0E-0EEE-D340-8A06-99C6522A18DE}"/>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2" name="Freeform 9">
              <a:extLst>
                <a:ext uri="{FF2B5EF4-FFF2-40B4-BE49-F238E27FC236}">
                  <a16:creationId xmlns:a16="http://schemas.microsoft.com/office/drawing/2014/main" id="{E0A00B4B-E915-984A-BB87-819B80430A19}"/>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3" name="Freeform 10">
              <a:extLst>
                <a:ext uri="{FF2B5EF4-FFF2-40B4-BE49-F238E27FC236}">
                  <a16:creationId xmlns:a16="http://schemas.microsoft.com/office/drawing/2014/main" id="{1AA2E156-ECC4-2543-9F88-5C4F3857EAA3}"/>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4" name="Freeform 11">
              <a:extLst>
                <a:ext uri="{FF2B5EF4-FFF2-40B4-BE49-F238E27FC236}">
                  <a16:creationId xmlns:a16="http://schemas.microsoft.com/office/drawing/2014/main" id="{1FEE3501-E4C0-4845-92FE-726D771FCEA3}"/>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5" name="Freeform 12">
              <a:extLst>
                <a:ext uri="{FF2B5EF4-FFF2-40B4-BE49-F238E27FC236}">
                  <a16:creationId xmlns:a16="http://schemas.microsoft.com/office/drawing/2014/main" id="{58FE5F17-E9A3-814B-BFF9-9F917DB9FF1A}"/>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6" name="Freeform 13">
              <a:extLst>
                <a:ext uri="{FF2B5EF4-FFF2-40B4-BE49-F238E27FC236}">
                  <a16:creationId xmlns:a16="http://schemas.microsoft.com/office/drawing/2014/main" id="{3A72B695-53B8-1D4D-B20A-833E5A8E3076}"/>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7" name="Freeform 14">
              <a:extLst>
                <a:ext uri="{FF2B5EF4-FFF2-40B4-BE49-F238E27FC236}">
                  <a16:creationId xmlns:a16="http://schemas.microsoft.com/office/drawing/2014/main" id="{099E7CA6-A99A-2447-B7C2-4125D71E7466}"/>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8" name="Freeform 15">
              <a:extLst>
                <a:ext uri="{FF2B5EF4-FFF2-40B4-BE49-F238E27FC236}">
                  <a16:creationId xmlns:a16="http://schemas.microsoft.com/office/drawing/2014/main" id="{1652E37E-52A8-B542-BBFF-B5E212538EB3}"/>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9" name="Freeform 16">
              <a:extLst>
                <a:ext uri="{FF2B5EF4-FFF2-40B4-BE49-F238E27FC236}">
                  <a16:creationId xmlns:a16="http://schemas.microsoft.com/office/drawing/2014/main" id="{8959675A-E2F8-3B44-904F-BACE4C19F3F5}"/>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0" name="Freeform 17">
              <a:extLst>
                <a:ext uri="{FF2B5EF4-FFF2-40B4-BE49-F238E27FC236}">
                  <a16:creationId xmlns:a16="http://schemas.microsoft.com/office/drawing/2014/main" id="{068E9298-A42F-4A40-9092-02EE97BD6597}"/>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1" name="Freeform 18">
              <a:extLst>
                <a:ext uri="{FF2B5EF4-FFF2-40B4-BE49-F238E27FC236}">
                  <a16:creationId xmlns:a16="http://schemas.microsoft.com/office/drawing/2014/main" id="{3801968D-7EF5-FE46-AC4B-ACA127AB5FCD}"/>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2" name="Freeform 19">
              <a:extLst>
                <a:ext uri="{FF2B5EF4-FFF2-40B4-BE49-F238E27FC236}">
                  <a16:creationId xmlns:a16="http://schemas.microsoft.com/office/drawing/2014/main" id="{D6C4599C-56ED-C24F-A40A-418389C0EC38}"/>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3" name="Freeform 20">
              <a:extLst>
                <a:ext uri="{FF2B5EF4-FFF2-40B4-BE49-F238E27FC236}">
                  <a16:creationId xmlns:a16="http://schemas.microsoft.com/office/drawing/2014/main" id="{EEDC18F4-2776-314C-946C-ADFBA524534E}"/>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4" name="Freeform 21">
              <a:extLst>
                <a:ext uri="{FF2B5EF4-FFF2-40B4-BE49-F238E27FC236}">
                  <a16:creationId xmlns:a16="http://schemas.microsoft.com/office/drawing/2014/main" id="{B5CFF646-DDE3-B84B-82EA-5CDC19D6A3E4}"/>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5" name="Freeform 22">
              <a:extLst>
                <a:ext uri="{FF2B5EF4-FFF2-40B4-BE49-F238E27FC236}">
                  <a16:creationId xmlns:a16="http://schemas.microsoft.com/office/drawing/2014/main" id="{30AEC813-F38A-344C-A046-63F882E3F4E0}"/>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6" name="Freeform 23">
              <a:extLst>
                <a:ext uri="{FF2B5EF4-FFF2-40B4-BE49-F238E27FC236}">
                  <a16:creationId xmlns:a16="http://schemas.microsoft.com/office/drawing/2014/main" id="{FFF5F80C-1FB5-814E-96F2-0AE0B1BAC6B4}"/>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37" name="Subtitle 2">
            <a:extLst>
              <a:ext uri="{FF2B5EF4-FFF2-40B4-BE49-F238E27FC236}">
                <a16:creationId xmlns:a16="http://schemas.microsoft.com/office/drawing/2014/main" id="{79E50B4C-2076-204C-BCF7-43CD41234F63}"/>
              </a:ext>
            </a:extLst>
          </p:cNvPr>
          <p:cNvSpPr>
            <a:spLocks noGrp="1"/>
          </p:cNvSpPr>
          <p:nvPr>
            <p:ph type="subTitle" idx="1" hasCustomPrompt="1"/>
          </p:nvPr>
        </p:nvSpPr>
        <p:spPr>
          <a:xfrm>
            <a:off x="849884" y="5109181"/>
            <a:ext cx="4413629" cy="410433"/>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a:t>
            </a:r>
          </a:p>
        </p:txBody>
      </p:sp>
      <p:sp>
        <p:nvSpPr>
          <p:cNvPr id="38" name="Text Placeholder 6">
            <a:extLst>
              <a:ext uri="{FF2B5EF4-FFF2-40B4-BE49-F238E27FC236}">
                <a16:creationId xmlns:a16="http://schemas.microsoft.com/office/drawing/2014/main" id="{F2A467D3-E1C8-F34F-98CA-37A8CAF15659}"/>
              </a:ext>
            </a:extLst>
          </p:cNvPr>
          <p:cNvSpPr>
            <a:spLocks noGrp="1"/>
          </p:cNvSpPr>
          <p:nvPr>
            <p:ph type="body" sz="quarter" idx="11" hasCustomPrompt="1"/>
          </p:nvPr>
        </p:nvSpPr>
        <p:spPr>
          <a:xfrm>
            <a:off x="6538826"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Name Here</a:t>
            </a:r>
          </a:p>
        </p:txBody>
      </p:sp>
      <p:sp>
        <p:nvSpPr>
          <p:cNvPr id="39" name="Text Placeholder 8">
            <a:extLst>
              <a:ext uri="{FF2B5EF4-FFF2-40B4-BE49-F238E27FC236}">
                <a16:creationId xmlns:a16="http://schemas.microsoft.com/office/drawing/2014/main" id="{1195B549-480A-6944-938D-FC661B143F7E}"/>
              </a:ext>
            </a:extLst>
          </p:cNvPr>
          <p:cNvSpPr>
            <a:spLocks noGrp="1"/>
          </p:cNvSpPr>
          <p:nvPr>
            <p:ph type="body" sz="quarter" idx="12" hasCustomPrompt="1"/>
          </p:nvPr>
        </p:nvSpPr>
        <p:spPr>
          <a:xfrm>
            <a:off x="6538826"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Job Title, Department</a:t>
            </a:r>
            <a:br>
              <a:rPr lang="en-US"/>
            </a:br>
            <a:r>
              <a:rPr lang="en-US"/>
              <a:t>Month 2022</a:t>
            </a:r>
          </a:p>
        </p:txBody>
      </p:sp>
    </p:spTree>
    <p:extLst>
      <p:ext uri="{BB962C8B-B14F-4D97-AF65-F5344CB8AC3E}">
        <p14:creationId xmlns:p14="http://schemas.microsoft.com/office/powerpoint/2010/main" val="89123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C66C97-F5EF-A34E-BFDF-60231EEDED8D}"/>
              </a:ext>
            </a:extLst>
          </p:cNvPr>
          <p:cNvSpPr/>
          <p:nvPr userDrawn="1"/>
        </p:nvSpPr>
        <p:spPr>
          <a:xfrm>
            <a:off x="0" y="0"/>
            <a:ext cx="12204192" cy="6876288"/>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sp>
        <p:nvSpPr>
          <p:cNvPr id="57" name="Title 1"/>
          <p:cNvSpPr>
            <a:spLocks noGrp="1"/>
          </p:cNvSpPr>
          <p:nvPr>
            <p:ph type="ctrTitle" hasCustomPrompt="1"/>
          </p:nvPr>
        </p:nvSpPr>
        <p:spPr>
          <a:xfrm>
            <a:off x="810287" y="1397900"/>
            <a:ext cx="9216309" cy="3329677"/>
          </a:xfrm>
          <a:prstGeom prst="rect">
            <a:avLst/>
          </a:prstGeom>
          <a:effectLst/>
        </p:spPr>
        <p:txBody>
          <a:bodyPr lIns="0" rIns="0" anchor="b" anchorCtr="0">
            <a:normAutofit/>
          </a:bodyPr>
          <a:lstStyle>
            <a:lvl1pPr>
              <a:lnSpc>
                <a:spcPct val="88000"/>
              </a:lnSpc>
              <a:defRPr sz="8000" b="1" i="0" cap="none" spc="-67" baseline="0">
                <a:solidFill>
                  <a:schemeClr val="bg1"/>
                </a:solidFill>
                <a:latin typeface="Neue Haas Grotesk Text Pro" panose="020B0504020202020204" pitchFamily="34" charset="77"/>
              </a:defRPr>
            </a:lvl1pPr>
          </a:lstStyle>
          <a:p>
            <a:r>
              <a:rPr lang="en-US"/>
              <a:t>Presentation </a:t>
            </a:r>
            <a:br>
              <a:rPr lang="en-US"/>
            </a:br>
            <a:r>
              <a:rPr lang="en-US"/>
              <a:t>Title on 3 Lines</a:t>
            </a:r>
            <a:br>
              <a:rPr lang="en-US"/>
            </a:br>
            <a:r>
              <a:rPr lang="en-US"/>
              <a:t>Bold 60pt</a:t>
            </a:r>
          </a:p>
        </p:txBody>
      </p:sp>
      <p:cxnSp>
        <p:nvCxnSpPr>
          <p:cNvPr id="10" name="Straight Connector 9">
            <a:extLst>
              <a:ext uri="{FF2B5EF4-FFF2-40B4-BE49-F238E27FC236}">
                <a16:creationId xmlns:a16="http://schemas.microsoft.com/office/drawing/2014/main" id="{4D01928F-597D-EE45-ADA7-3D256ED9F2E3}"/>
              </a:ext>
            </a:extLst>
          </p:cNvPr>
          <p:cNvCxnSpPr>
            <a:cxnSpLocks/>
          </p:cNvCxnSpPr>
          <p:nvPr userDrawn="1"/>
        </p:nvCxnSpPr>
        <p:spPr>
          <a:xfrm flipH="1">
            <a:off x="846360" y="4775800"/>
            <a:ext cx="103867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a:extLst>
              <a:ext uri="{FF2B5EF4-FFF2-40B4-BE49-F238E27FC236}">
                <a16:creationId xmlns:a16="http://schemas.microsoft.com/office/drawing/2014/main" id="{321F759D-E4A5-F143-9D4F-DEB96063B40E}"/>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Neue Haas Grotesk Text Pro" panose="020B0504020202020204" pitchFamily="34" charset="77"/>
                <a:ea typeface="+mn-ea"/>
                <a:cs typeface="+mn-cs"/>
              </a:rPr>
              <a:t>© Hitachi Vantara LLC 2022. All Rights Reserved.</a:t>
            </a:r>
          </a:p>
        </p:txBody>
      </p:sp>
      <p:sp>
        <p:nvSpPr>
          <p:cNvPr id="40" name="Text Placeholder 6">
            <a:extLst>
              <a:ext uri="{FF2B5EF4-FFF2-40B4-BE49-F238E27FC236}">
                <a16:creationId xmlns:a16="http://schemas.microsoft.com/office/drawing/2014/main" id="{1AF46A1C-3446-614F-91A4-BF8221DA66CD}"/>
              </a:ext>
            </a:extLst>
          </p:cNvPr>
          <p:cNvSpPr>
            <a:spLocks noGrp="1"/>
          </p:cNvSpPr>
          <p:nvPr>
            <p:ph type="body" sz="quarter" idx="11" hasCustomPrompt="1"/>
          </p:nvPr>
        </p:nvSpPr>
        <p:spPr>
          <a:xfrm>
            <a:off x="846361" y="5124910"/>
            <a:ext cx="4725881" cy="328295"/>
          </a:xfrm>
        </p:spPr>
        <p:txBody>
          <a:bodyPr anchor="t"/>
          <a:lstStyle>
            <a:lvl1pPr marL="0" indent="0">
              <a:spcBef>
                <a:spcPts val="0"/>
              </a:spcBef>
              <a:spcAft>
                <a:spcPts val="400"/>
              </a:spcAft>
              <a:buNone/>
              <a:defRPr sz="2133"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Name Here</a:t>
            </a:r>
          </a:p>
        </p:txBody>
      </p:sp>
      <p:sp>
        <p:nvSpPr>
          <p:cNvPr id="41" name="Text Placeholder 8">
            <a:extLst>
              <a:ext uri="{FF2B5EF4-FFF2-40B4-BE49-F238E27FC236}">
                <a16:creationId xmlns:a16="http://schemas.microsoft.com/office/drawing/2014/main" id="{0B5020BB-700C-2D4C-A089-3094495DD3E8}"/>
              </a:ext>
            </a:extLst>
          </p:cNvPr>
          <p:cNvSpPr>
            <a:spLocks noGrp="1"/>
          </p:cNvSpPr>
          <p:nvPr>
            <p:ph type="body" sz="quarter" idx="12" hasCustomPrompt="1"/>
          </p:nvPr>
        </p:nvSpPr>
        <p:spPr>
          <a:xfrm>
            <a:off x="846361" y="5443833"/>
            <a:ext cx="4725881" cy="492443"/>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Job Title, Department</a:t>
            </a:r>
            <a:br>
              <a:rPr lang="en-US"/>
            </a:br>
            <a:r>
              <a:rPr lang="en-US"/>
              <a:t>Month 2022</a:t>
            </a:r>
          </a:p>
        </p:txBody>
      </p:sp>
      <p:grpSp>
        <p:nvGrpSpPr>
          <p:cNvPr id="37" name="Hitachi CS Logo">
            <a:extLst>
              <a:ext uri="{FF2B5EF4-FFF2-40B4-BE49-F238E27FC236}">
                <a16:creationId xmlns:a16="http://schemas.microsoft.com/office/drawing/2014/main" id="{3451192D-99B0-4643-9E60-327874204F47}"/>
              </a:ext>
            </a:extLst>
          </p:cNvPr>
          <p:cNvGrpSpPr/>
          <p:nvPr userDrawn="1"/>
        </p:nvGrpSpPr>
        <p:grpSpPr>
          <a:xfrm>
            <a:off x="10246555" y="301096"/>
            <a:ext cx="1663868" cy="475553"/>
            <a:chOff x="2751138" y="3262313"/>
            <a:chExt cx="4665662" cy="1333500"/>
          </a:xfrm>
          <a:solidFill>
            <a:schemeClr val="bg1"/>
          </a:solidFill>
        </p:grpSpPr>
        <p:sp>
          <p:nvSpPr>
            <p:cNvPr id="38" name="Freeform 1">
              <a:extLst>
                <a:ext uri="{FF2B5EF4-FFF2-40B4-BE49-F238E27FC236}">
                  <a16:creationId xmlns:a16="http://schemas.microsoft.com/office/drawing/2014/main" id="{D4879E1B-E356-EA4F-BCD6-356E768518B6}"/>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9" name="Freeform 2">
              <a:extLst>
                <a:ext uri="{FF2B5EF4-FFF2-40B4-BE49-F238E27FC236}">
                  <a16:creationId xmlns:a16="http://schemas.microsoft.com/office/drawing/2014/main" id="{1977F48E-4B5A-FF4F-9739-96A7925BCF22}"/>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2" name="Freeform 3">
              <a:extLst>
                <a:ext uri="{FF2B5EF4-FFF2-40B4-BE49-F238E27FC236}">
                  <a16:creationId xmlns:a16="http://schemas.microsoft.com/office/drawing/2014/main" id="{6CD670F0-CCED-6344-B347-93DC353B6BA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3" name="Freeform 4">
              <a:extLst>
                <a:ext uri="{FF2B5EF4-FFF2-40B4-BE49-F238E27FC236}">
                  <a16:creationId xmlns:a16="http://schemas.microsoft.com/office/drawing/2014/main" id="{5E80A861-422D-8A47-90F9-B2E6DE66981D}"/>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4" name="Freeform 5">
              <a:extLst>
                <a:ext uri="{FF2B5EF4-FFF2-40B4-BE49-F238E27FC236}">
                  <a16:creationId xmlns:a16="http://schemas.microsoft.com/office/drawing/2014/main" id="{8355EBAC-C900-C741-93EC-A38BF7214732}"/>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5" name="Freeform 6">
              <a:extLst>
                <a:ext uri="{FF2B5EF4-FFF2-40B4-BE49-F238E27FC236}">
                  <a16:creationId xmlns:a16="http://schemas.microsoft.com/office/drawing/2014/main" id="{58A64967-7F2C-5B4C-AA50-66EE88A1BCFF}"/>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6" name="Freeform 7">
              <a:extLst>
                <a:ext uri="{FF2B5EF4-FFF2-40B4-BE49-F238E27FC236}">
                  <a16:creationId xmlns:a16="http://schemas.microsoft.com/office/drawing/2014/main" id="{9FF1E82E-2B81-2C4B-A308-0C49B1EC225E}"/>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7" name="Freeform 8">
              <a:extLst>
                <a:ext uri="{FF2B5EF4-FFF2-40B4-BE49-F238E27FC236}">
                  <a16:creationId xmlns:a16="http://schemas.microsoft.com/office/drawing/2014/main" id="{0B0DC2E1-25E7-F848-AECD-3DF07E01CC99}"/>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8" name="Freeform 9">
              <a:extLst>
                <a:ext uri="{FF2B5EF4-FFF2-40B4-BE49-F238E27FC236}">
                  <a16:creationId xmlns:a16="http://schemas.microsoft.com/office/drawing/2014/main" id="{98D30944-3AD6-3E4A-A4A7-46B89A6B1642}"/>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9" name="Freeform 10">
              <a:extLst>
                <a:ext uri="{FF2B5EF4-FFF2-40B4-BE49-F238E27FC236}">
                  <a16:creationId xmlns:a16="http://schemas.microsoft.com/office/drawing/2014/main" id="{ACDD7EAA-6541-694B-8DD0-892DB708E3BF}"/>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0" name="Freeform 11">
              <a:extLst>
                <a:ext uri="{FF2B5EF4-FFF2-40B4-BE49-F238E27FC236}">
                  <a16:creationId xmlns:a16="http://schemas.microsoft.com/office/drawing/2014/main" id="{691876C4-59A1-AE48-B3B3-2E8663FD46B8}"/>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1" name="Freeform 12">
              <a:extLst>
                <a:ext uri="{FF2B5EF4-FFF2-40B4-BE49-F238E27FC236}">
                  <a16:creationId xmlns:a16="http://schemas.microsoft.com/office/drawing/2014/main" id="{FC014380-C494-8346-9AEB-6D150A0DA7B2}"/>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2" name="Freeform 13">
              <a:extLst>
                <a:ext uri="{FF2B5EF4-FFF2-40B4-BE49-F238E27FC236}">
                  <a16:creationId xmlns:a16="http://schemas.microsoft.com/office/drawing/2014/main" id="{5AB60C5B-C8F2-3746-B43B-9D2D62537DDE}"/>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3" name="Freeform 14">
              <a:extLst>
                <a:ext uri="{FF2B5EF4-FFF2-40B4-BE49-F238E27FC236}">
                  <a16:creationId xmlns:a16="http://schemas.microsoft.com/office/drawing/2014/main" id="{9B88477F-07D5-7846-A7CF-00437BDB52A8}"/>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4" name="Freeform 15">
              <a:extLst>
                <a:ext uri="{FF2B5EF4-FFF2-40B4-BE49-F238E27FC236}">
                  <a16:creationId xmlns:a16="http://schemas.microsoft.com/office/drawing/2014/main" id="{9488A538-FAD3-0A46-B519-2047C7DCB595}"/>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5" name="Freeform 16">
              <a:extLst>
                <a:ext uri="{FF2B5EF4-FFF2-40B4-BE49-F238E27FC236}">
                  <a16:creationId xmlns:a16="http://schemas.microsoft.com/office/drawing/2014/main" id="{951ACF3B-6E08-ED4B-8C9A-B48272AC975C}"/>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6" name="Freeform 17">
              <a:extLst>
                <a:ext uri="{FF2B5EF4-FFF2-40B4-BE49-F238E27FC236}">
                  <a16:creationId xmlns:a16="http://schemas.microsoft.com/office/drawing/2014/main" id="{778C59DF-DF5E-1548-8C3F-1630A5675370}"/>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8" name="Freeform 18">
              <a:extLst>
                <a:ext uri="{FF2B5EF4-FFF2-40B4-BE49-F238E27FC236}">
                  <a16:creationId xmlns:a16="http://schemas.microsoft.com/office/drawing/2014/main" id="{806A7C92-06B0-0943-88D7-2510CDC7319B}"/>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9" name="Freeform 19">
              <a:extLst>
                <a:ext uri="{FF2B5EF4-FFF2-40B4-BE49-F238E27FC236}">
                  <a16:creationId xmlns:a16="http://schemas.microsoft.com/office/drawing/2014/main" id="{51AF612E-BB9C-0046-AE4D-0DE0A9ECEA64}"/>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0" name="Freeform 20">
              <a:extLst>
                <a:ext uri="{FF2B5EF4-FFF2-40B4-BE49-F238E27FC236}">
                  <a16:creationId xmlns:a16="http://schemas.microsoft.com/office/drawing/2014/main" id="{C43050D2-CC38-C740-B7D8-F924F2F941EA}"/>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1" name="Freeform 21">
              <a:extLst>
                <a:ext uri="{FF2B5EF4-FFF2-40B4-BE49-F238E27FC236}">
                  <a16:creationId xmlns:a16="http://schemas.microsoft.com/office/drawing/2014/main" id="{BE0CAAAC-8C61-BD4B-8762-2E192A66B80A}"/>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2" name="Freeform 22">
              <a:extLst>
                <a:ext uri="{FF2B5EF4-FFF2-40B4-BE49-F238E27FC236}">
                  <a16:creationId xmlns:a16="http://schemas.microsoft.com/office/drawing/2014/main" id="{3528A54E-8510-C14D-AC88-61854B7215D9}"/>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3" name="Freeform 23">
              <a:extLst>
                <a:ext uri="{FF2B5EF4-FFF2-40B4-BE49-F238E27FC236}">
                  <a16:creationId xmlns:a16="http://schemas.microsoft.com/office/drawing/2014/main" id="{73540921-1260-CE45-B8D6-15DA214E680D}"/>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Tree>
    <p:extLst>
      <p:ext uri="{BB962C8B-B14F-4D97-AF65-F5344CB8AC3E}">
        <p14:creationId xmlns:p14="http://schemas.microsoft.com/office/powerpoint/2010/main" val="321799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36" name="black grey gradient">
            <a:extLst>
              <a:ext uri="{FF2B5EF4-FFF2-40B4-BE49-F238E27FC236}">
                <a16:creationId xmlns:a16="http://schemas.microsoft.com/office/drawing/2014/main" id="{3095B0D2-2913-1E4A-92FF-FB612BDEB7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0" y="0"/>
            <a:ext cx="12192000" cy="6876288"/>
          </a:xfrm>
          <a:prstGeom prst="rect">
            <a:avLst/>
          </a:prstGeom>
        </p:spPr>
      </p:pic>
      <p:pic>
        <p:nvPicPr>
          <p:cNvPr id="4" name="Picture 3" descr="Two people looking at a computer screen&#10;&#10;Description automatically generated with medium confidence">
            <a:extLst>
              <a:ext uri="{FF2B5EF4-FFF2-40B4-BE49-F238E27FC236}">
                <a16:creationId xmlns:a16="http://schemas.microsoft.com/office/drawing/2014/main" id="{ACB9411E-B230-124E-93D7-71DEED0CEC9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23857" y="0"/>
            <a:ext cx="4265996" cy="6876288"/>
          </a:xfrm>
          <a:prstGeom prst="rect">
            <a:avLst/>
          </a:prstGeom>
        </p:spPr>
      </p:pic>
      <p:sp>
        <p:nvSpPr>
          <p:cNvPr id="70" name="Rectangle 69">
            <a:extLst>
              <a:ext uri="{FF2B5EF4-FFF2-40B4-BE49-F238E27FC236}">
                <a16:creationId xmlns:a16="http://schemas.microsoft.com/office/drawing/2014/main" id="{02890FDD-E5D1-4099-9F8C-FDDC8845E06F}"/>
              </a:ext>
            </a:extLst>
          </p:cNvPr>
          <p:cNvSpPr/>
          <p:nvPr userDrawn="1"/>
        </p:nvSpPr>
        <p:spPr>
          <a:xfrm>
            <a:off x="7938733" y="1"/>
            <a:ext cx="4253268" cy="6556905"/>
          </a:xfrm>
          <a:prstGeom prst="rect">
            <a:avLst/>
          </a:prstGeom>
          <a:gradFill flip="none" rotWithShape="1">
            <a:gsLst>
              <a:gs pos="63000">
                <a:schemeClr val="tx2">
                  <a:alpha val="0"/>
                </a:schemeClr>
              </a:gs>
              <a:gs pos="100000">
                <a:schemeClr val="tx2">
                  <a:alpha val="99332"/>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grpSp>
        <p:nvGrpSpPr>
          <p:cNvPr id="42" name="Group 41">
            <a:extLst>
              <a:ext uri="{FF2B5EF4-FFF2-40B4-BE49-F238E27FC236}">
                <a16:creationId xmlns:a16="http://schemas.microsoft.com/office/drawing/2014/main" id="{3EF58E61-59AF-0B40-BD87-B8415DF5B20F}"/>
              </a:ext>
            </a:extLst>
          </p:cNvPr>
          <p:cNvGrpSpPr/>
          <p:nvPr userDrawn="1"/>
        </p:nvGrpSpPr>
        <p:grpSpPr>
          <a:xfrm>
            <a:off x="10246555" y="301096"/>
            <a:ext cx="1663868" cy="475553"/>
            <a:chOff x="2751138" y="3262313"/>
            <a:chExt cx="4665662" cy="1333500"/>
          </a:xfrm>
          <a:solidFill>
            <a:schemeClr val="bg1"/>
          </a:solidFill>
        </p:grpSpPr>
        <p:sp>
          <p:nvSpPr>
            <p:cNvPr id="43" name="Freeform 1">
              <a:extLst>
                <a:ext uri="{FF2B5EF4-FFF2-40B4-BE49-F238E27FC236}">
                  <a16:creationId xmlns:a16="http://schemas.microsoft.com/office/drawing/2014/main" id="{199E89AD-2705-134A-918E-26469FC8CD68}"/>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4" name="Freeform 2">
              <a:extLst>
                <a:ext uri="{FF2B5EF4-FFF2-40B4-BE49-F238E27FC236}">
                  <a16:creationId xmlns:a16="http://schemas.microsoft.com/office/drawing/2014/main" id="{0494D0CA-794C-0E4B-AA3F-CCDBD582982E}"/>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5" name="Freeform 3">
              <a:extLst>
                <a:ext uri="{FF2B5EF4-FFF2-40B4-BE49-F238E27FC236}">
                  <a16:creationId xmlns:a16="http://schemas.microsoft.com/office/drawing/2014/main" id="{9DCC5901-D10A-FB4A-B33B-ED481418C9B6}"/>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6" name="Freeform 4">
              <a:extLst>
                <a:ext uri="{FF2B5EF4-FFF2-40B4-BE49-F238E27FC236}">
                  <a16:creationId xmlns:a16="http://schemas.microsoft.com/office/drawing/2014/main" id="{E89E2B8D-ACF0-2F45-AEFB-BDDCF2F74FCA}"/>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8" name="Freeform 5">
              <a:extLst>
                <a:ext uri="{FF2B5EF4-FFF2-40B4-BE49-F238E27FC236}">
                  <a16:creationId xmlns:a16="http://schemas.microsoft.com/office/drawing/2014/main" id="{22029583-0D66-5343-987C-CF43A574E882}"/>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9" name="Freeform 6">
              <a:extLst>
                <a:ext uri="{FF2B5EF4-FFF2-40B4-BE49-F238E27FC236}">
                  <a16:creationId xmlns:a16="http://schemas.microsoft.com/office/drawing/2014/main" id="{853178F1-F0AF-6240-8FB2-09BC14B17DBA}"/>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0" name="Freeform 7">
              <a:extLst>
                <a:ext uri="{FF2B5EF4-FFF2-40B4-BE49-F238E27FC236}">
                  <a16:creationId xmlns:a16="http://schemas.microsoft.com/office/drawing/2014/main" id="{587CA836-2BC9-604B-8F93-B6FA817F991A}"/>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1" name="Freeform 8">
              <a:extLst>
                <a:ext uri="{FF2B5EF4-FFF2-40B4-BE49-F238E27FC236}">
                  <a16:creationId xmlns:a16="http://schemas.microsoft.com/office/drawing/2014/main" id="{9BEF782E-D5DE-734F-9C51-AB343EB194F6}"/>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2" name="Freeform 9">
              <a:extLst>
                <a:ext uri="{FF2B5EF4-FFF2-40B4-BE49-F238E27FC236}">
                  <a16:creationId xmlns:a16="http://schemas.microsoft.com/office/drawing/2014/main" id="{0C8F20BF-80B8-AA43-8103-58006CF5B9E1}"/>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3" name="Freeform 10">
              <a:extLst>
                <a:ext uri="{FF2B5EF4-FFF2-40B4-BE49-F238E27FC236}">
                  <a16:creationId xmlns:a16="http://schemas.microsoft.com/office/drawing/2014/main" id="{5B65AB5A-E732-2349-89E5-B07E524928B0}"/>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4" name="Freeform 11">
              <a:extLst>
                <a:ext uri="{FF2B5EF4-FFF2-40B4-BE49-F238E27FC236}">
                  <a16:creationId xmlns:a16="http://schemas.microsoft.com/office/drawing/2014/main" id="{18907CF9-1658-E045-9ADF-2C0EB3806774}"/>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5" name="Freeform 12">
              <a:extLst>
                <a:ext uri="{FF2B5EF4-FFF2-40B4-BE49-F238E27FC236}">
                  <a16:creationId xmlns:a16="http://schemas.microsoft.com/office/drawing/2014/main" id="{6582D328-B23E-7E45-9263-09C953540134}"/>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9" name="Freeform 13">
              <a:extLst>
                <a:ext uri="{FF2B5EF4-FFF2-40B4-BE49-F238E27FC236}">
                  <a16:creationId xmlns:a16="http://schemas.microsoft.com/office/drawing/2014/main" id="{1C5D63DB-4DD9-2E40-B566-7E733EBF8861}"/>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0" name="Freeform 14">
              <a:extLst>
                <a:ext uri="{FF2B5EF4-FFF2-40B4-BE49-F238E27FC236}">
                  <a16:creationId xmlns:a16="http://schemas.microsoft.com/office/drawing/2014/main" id="{6CC37E30-3AA8-3A4D-938A-A8B8E7A953F9}"/>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1" name="Freeform 15">
              <a:extLst>
                <a:ext uri="{FF2B5EF4-FFF2-40B4-BE49-F238E27FC236}">
                  <a16:creationId xmlns:a16="http://schemas.microsoft.com/office/drawing/2014/main" id="{15F29EA2-8A57-A243-BA94-EEAE6BD449BC}"/>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2" name="Freeform 16">
              <a:extLst>
                <a:ext uri="{FF2B5EF4-FFF2-40B4-BE49-F238E27FC236}">
                  <a16:creationId xmlns:a16="http://schemas.microsoft.com/office/drawing/2014/main" id="{8896A965-59FA-E943-96EE-601F7005C896}"/>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3" name="Freeform 17">
              <a:extLst>
                <a:ext uri="{FF2B5EF4-FFF2-40B4-BE49-F238E27FC236}">
                  <a16:creationId xmlns:a16="http://schemas.microsoft.com/office/drawing/2014/main" id="{00A05657-BBA5-E04D-A9B7-BB46AB4158F8}"/>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4" name="Freeform 18">
              <a:extLst>
                <a:ext uri="{FF2B5EF4-FFF2-40B4-BE49-F238E27FC236}">
                  <a16:creationId xmlns:a16="http://schemas.microsoft.com/office/drawing/2014/main" id="{75D59710-E8C6-394A-9E64-D4371DD86833}"/>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5" name="Freeform 19">
              <a:extLst>
                <a:ext uri="{FF2B5EF4-FFF2-40B4-BE49-F238E27FC236}">
                  <a16:creationId xmlns:a16="http://schemas.microsoft.com/office/drawing/2014/main" id="{E31E38F3-CCD4-0D4A-B5AE-0E15DBF0F818}"/>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6" name="Freeform 20">
              <a:extLst>
                <a:ext uri="{FF2B5EF4-FFF2-40B4-BE49-F238E27FC236}">
                  <a16:creationId xmlns:a16="http://schemas.microsoft.com/office/drawing/2014/main" id="{EA81CA55-89FF-C642-90AD-A67CE9108AC3}"/>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7" name="Freeform 21">
              <a:extLst>
                <a:ext uri="{FF2B5EF4-FFF2-40B4-BE49-F238E27FC236}">
                  <a16:creationId xmlns:a16="http://schemas.microsoft.com/office/drawing/2014/main" id="{B993E30F-1BC1-EE44-BD31-C649CB700CD8}"/>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1" name="Freeform 22">
              <a:extLst>
                <a:ext uri="{FF2B5EF4-FFF2-40B4-BE49-F238E27FC236}">
                  <a16:creationId xmlns:a16="http://schemas.microsoft.com/office/drawing/2014/main" id="{5220F4C6-9400-5942-B0AF-9C8740ABF281}"/>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2" name="Freeform 23">
              <a:extLst>
                <a:ext uri="{FF2B5EF4-FFF2-40B4-BE49-F238E27FC236}">
                  <a16:creationId xmlns:a16="http://schemas.microsoft.com/office/drawing/2014/main" id="{0D77D15C-59D2-2D40-8EFB-AE8D4D645201}"/>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56" name="Subtitle 2"/>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57" name="Title 1"/>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58" name="Text Placeholder 6"/>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79" name="Text Placeholder 8"/>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69" name="TextBox 68">
            <a:extLst>
              <a:ext uri="{FF2B5EF4-FFF2-40B4-BE49-F238E27FC236}">
                <a16:creationId xmlns:a16="http://schemas.microsoft.com/office/drawing/2014/main" id="{F7A76005-52C4-4175-98F3-A93E756F20FA}"/>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pic>
        <p:nvPicPr>
          <p:cNvPr id="37" name="Hitachi logo red">
            <a:extLst>
              <a:ext uri="{FF2B5EF4-FFF2-40B4-BE49-F238E27FC236}">
                <a16:creationId xmlns:a16="http://schemas.microsoft.com/office/drawing/2014/main" id="{DC25D972-B4FD-1C42-89AD-7D86B4ECB945}"/>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83517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8D4E5A3-9FF8-174B-B024-4CB426E86E5A}"/>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pic>
        <p:nvPicPr>
          <p:cNvPr id="3" name="Picture 2" descr="A high angle view of a city&#10;&#10;Description automatically generated with low confidence">
            <a:extLst>
              <a:ext uri="{FF2B5EF4-FFF2-40B4-BE49-F238E27FC236}">
                <a16:creationId xmlns:a16="http://schemas.microsoft.com/office/drawing/2014/main" id="{C31A5DA1-D97C-B14B-A1AD-9EB6A8AD26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26948" y="0"/>
            <a:ext cx="4262905" cy="6876288"/>
          </a:xfrm>
          <a:prstGeom prst="rect">
            <a:avLst/>
          </a:prstGeom>
        </p:spPr>
      </p:pic>
      <p:sp>
        <p:nvSpPr>
          <p:cNvPr id="74" name="Rectangle 73">
            <a:extLst>
              <a:ext uri="{FF2B5EF4-FFF2-40B4-BE49-F238E27FC236}">
                <a16:creationId xmlns:a16="http://schemas.microsoft.com/office/drawing/2014/main" id="{261FBF55-7FF2-684D-9995-F81F8F234543}"/>
              </a:ext>
            </a:extLst>
          </p:cNvPr>
          <p:cNvSpPr/>
          <p:nvPr userDrawn="1"/>
        </p:nvSpPr>
        <p:spPr>
          <a:xfrm>
            <a:off x="7923496" y="1"/>
            <a:ext cx="4262905" cy="6556905"/>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grpSp>
        <p:nvGrpSpPr>
          <p:cNvPr id="75" name="Hitachi CS Logo">
            <a:extLst>
              <a:ext uri="{FF2B5EF4-FFF2-40B4-BE49-F238E27FC236}">
                <a16:creationId xmlns:a16="http://schemas.microsoft.com/office/drawing/2014/main" id="{B92880B3-235D-3349-8A4E-44BE6018BFC5}"/>
              </a:ext>
            </a:extLst>
          </p:cNvPr>
          <p:cNvGrpSpPr/>
          <p:nvPr userDrawn="1"/>
        </p:nvGrpSpPr>
        <p:grpSpPr>
          <a:xfrm>
            <a:off x="10246555" y="301096"/>
            <a:ext cx="1663868" cy="475553"/>
            <a:chOff x="2751138" y="3262313"/>
            <a:chExt cx="4665662" cy="1333500"/>
          </a:xfrm>
          <a:solidFill>
            <a:schemeClr val="bg1"/>
          </a:solidFill>
        </p:grpSpPr>
        <p:sp>
          <p:nvSpPr>
            <p:cNvPr id="76" name="Freeform 1">
              <a:extLst>
                <a:ext uri="{FF2B5EF4-FFF2-40B4-BE49-F238E27FC236}">
                  <a16:creationId xmlns:a16="http://schemas.microsoft.com/office/drawing/2014/main" id="{798D14CB-5699-EB41-8464-F9DB85A24E2F}"/>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7" name="Freeform 2">
              <a:extLst>
                <a:ext uri="{FF2B5EF4-FFF2-40B4-BE49-F238E27FC236}">
                  <a16:creationId xmlns:a16="http://schemas.microsoft.com/office/drawing/2014/main" id="{0797A4B2-66F3-E447-8B73-388CB7479FB5}"/>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8" name="Freeform 3">
              <a:extLst>
                <a:ext uri="{FF2B5EF4-FFF2-40B4-BE49-F238E27FC236}">
                  <a16:creationId xmlns:a16="http://schemas.microsoft.com/office/drawing/2014/main" id="{01925338-0DAD-6A43-A296-3B3C6FA9AF53}"/>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0" name="Freeform 4">
              <a:extLst>
                <a:ext uri="{FF2B5EF4-FFF2-40B4-BE49-F238E27FC236}">
                  <a16:creationId xmlns:a16="http://schemas.microsoft.com/office/drawing/2014/main" id="{678EC421-61C5-F14F-BA0F-5E188DC2EE4D}"/>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1" name="Freeform 5">
              <a:extLst>
                <a:ext uri="{FF2B5EF4-FFF2-40B4-BE49-F238E27FC236}">
                  <a16:creationId xmlns:a16="http://schemas.microsoft.com/office/drawing/2014/main" id="{5F3A7E3D-B0C3-AE43-9E44-E396C4AC927C}"/>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2" name="Freeform 6">
              <a:extLst>
                <a:ext uri="{FF2B5EF4-FFF2-40B4-BE49-F238E27FC236}">
                  <a16:creationId xmlns:a16="http://schemas.microsoft.com/office/drawing/2014/main" id="{A397EA96-9C11-0742-9C5E-785E4C640FEB}"/>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3" name="Freeform 7">
              <a:extLst>
                <a:ext uri="{FF2B5EF4-FFF2-40B4-BE49-F238E27FC236}">
                  <a16:creationId xmlns:a16="http://schemas.microsoft.com/office/drawing/2014/main" id="{59FC0A30-0332-9E41-A630-92D934C3C216}"/>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4" name="Freeform 8">
              <a:extLst>
                <a:ext uri="{FF2B5EF4-FFF2-40B4-BE49-F238E27FC236}">
                  <a16:creationId xmlns:a16="http://schemas.microsoft.com/office/drawing/2014/main" id="{9C2A3459-AEA1-E646-BF6E-939CC989DA90}"/>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5" name="Freeform 9">
              <a:extLst>
                <a:ext uri="{FF2B5EF4-FFF2-40B4-BE49-F238E27FC236}">
                  <a16:creationId xmlns:a16="http://schemas.microsoft.com/office/drawing/2014/main" id="{4C3EEA0F-B23B-4B47-9167-E0C3D913C19D}"/>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6" name="Freeform 10">
              <a:extLst>
                <a:ext uri="{FF2B5EF4-FFF2-40B4-BE49-F238E27FC236}">
                  <a16:creationId xmlns:a16="http://schemas.microsoft.com/office/drawing/2014/main" id="{2951F159-71E8-6C41-8D78-8A1FF2727623}"/>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7" name="Freeform 11">
              <a:extLst>
                <a:ext uri="{FF2B5EF4-FFF2-40B4-BE49-F238E27FC236}">
                  <a16:creationId xmlns:a16="http://schemas.microsoft.com/office/drawing/2014/main" id="{2DCC3715-331D-F34E-BEA7-1E91BC846D5F}"/>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8" name="Freeform 12">
              <a:extLst>
                <a:ext uri="{FF2B5EF4-FFF2-40B4-BE49-F238E27FC236}">
                  <a16:creationId xmlns:a16="http://schemas.microsoft.com/office/drawing/2014/main" id="{203F165C-F4B5-4E44-9CE4-8B0564288256}"/>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9" name="Freeform 13">
              <a:extLst>
                <a:ext uri="{FF2B5EF4-FFF2-40B4-BE49-F238E27FC236}">
                  <a16:creationId xmlns:a16="http://schemas.microsoft.com/office/drawing/2014/main" id="{BF269243-1D6C-144F-92A7-C2DD356BDE02}"/>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0" name="Freeform 14">
              <a:extLst>
                <a:ext uri="{FF2B5EF4-FFF2-40B4-BE49-F238E27FC236}">
                  <a16:creationId xmlns:a16="http://schemas.microsoft.com/office/drawing/2014/main" id="{DCB964D2-12B9-7343-90CC-3B0CA7FDAA8D}"/>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1" name="Freeform 15">
              <a:extLst>
                <a:ext uri="{FF2B5EF4-FFF2-40B4-BE49-F238E27FC236}">
                  <a16:creationId xmlns:a16="http://schemas.microsoft.com/office/drawing/2014/main" id="{BD8AFEC8-B377-CC41-A517-C3D64AA37F45}"/>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2" name="Freeform 16">
              <a:extLst>
                <a:ext uri="{FF2B5EF4-FFF2-40B4-BE49-F238E27FC236}">
                  <a16:creationId xmlns:a16="http://schemas.microsoft.com/office/drawing/2014/main" id="{9BE12278-99CE-8B43-B777-1B72D1FE8FE4}"/>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3" name="Freeform 17">
              <a:extLst>
                <a:ext uri="{FF2B5EF4-FFF2-40B4-BE49-F238E27FC236}">
                  <a16:creationId xmlns:a16="http://schemas.microsoft.com/office/drawing/2014/main" id="{619D5BBF-3468-7B40-A5AD-29CA1681BD8D}"/>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4" name="Freeform 18">
              <a:extLst>
                <a:ext uri="{FF2B5EF4-FFF2-40B4-BE49-F238E27FC236}">
                  <a16:creationId xmlns:a16="http://schemas.microsoft.com/office/drawing/2014/main" id="{E5218E6D-4E3B-594D-AC93-EB5B9323B862}"/>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5" name="Freeform 19">
              <a:extLst>
                <a:ext uri="{FF2B5EF4-FFF2-40B4-BE49-F238E27FC236}">
                  <a16:creationId xmlns:a16="http://schemas.microsoft.com/office/drawing/2014/main" id="{67C02BB1-C1A2-8B4F-B3D8-F3F69EE104F4}"/>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6" name="Freeform 20">
              <a:extLst>
                <a:ext uri="{FF2B5EF4-FFF2-40B4-BE49-F238E27FC236}">
                  <a16:creationId xmlns:a16="http://schemas.microsoft.com/office/drawing/2014/main" id="{88814ED3-01A6-254B-916A-FE9642BF681C}"/>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7" name="Freeform 21">
              <a:extLst>
                <a:ext uri="{FF2B5EF4-FFF2-40B4-BE49-F238E27FC236}">
                  <a16:creationId xmlns:a16="http://schemas.microsoft.com/office/drawing/2014/main" id="{9841FFF6-75EC-1143-B8CA-EECA17913AD5}"/>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8" name="Freeform 22">
              <a:extLst>
                <a:ext uri="{FF2B5EF4-FFF2-40B4-BE49-F238E27FC236}">
                  <a16:creationId xmlns:a16="http://schemas.microsoft.com/office/drawing/2014/main" id="{64F062F6-D8CB-E244-9D6E-135A824495B4}"/>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9" name="Freeform 23">
              <a:extLst>
                <a:ext uri="{FF2B5EF4-FFF2-40B4-BE49-F238E27FC236}">
                  <a16:creationId xmlns:a16="http://schemas.microsoft.com/office/drawing/2014/main" id="{5092C578-04A5-3247-9FC3-C5A37EA20E33}"/>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43" name="Footer">
            <a:extLst>
              <a:ext uri="{FF2B5EF4-FFF2-40B4-BE49-F238E27FC236}">
                <a16:creationId xmlns:a16="http://schemas.microsoft.com/office/drawing/2014/main" id="{F108DFB1-67A6-2644-9166-4B44C332FCA2}"/>
              </a:ext>
            </a:extLst>
          </p:cNvPr>
          <p:cNvSpPr txBox="1"/>
          <p:nvPr userDrawn="1"/>
        </p:nvSpPr>
        <p:spPr>
          <a:xfrm>
            <a:off x="9598024" y="6548295"/>
            <a:ext cx="2541080"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2022. All Rights Reserved.</a:t>
            </a:r>
          </a:p>
        </p:txBody>
      </p:sp>
      <p:pic>
        <p:nvPicPr>
          <p:cNvPr id="37" name="Hitachi logo red">
            <a:extLst>
              <a:ext uri="{FF2B5EF4-FFF2-40B4-BE49-F238E27FC236}">
                <a16:creationId xmlns:a16="http://schemas.microsoft.com/office/drawing/2014/main" id="{5620488C-203C-8F4A-8B3F-5232CDDC9D8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
        <p:nvSpPr>
          <p:cNvPr id="42" name="Subtitle 2">
            <a:extLst>
              <a:ext uri="{FF2B5EF4-FFF2-40B4-BE49-F238E27FC236}">
                <a16:creationId xmlns:a16="http://schemas.microsoft.com/office/drawing/2014/main" id="{9C4B8250-F2FE-B24F-B485-A21CF1A99DB4}"/>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tx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4" name="Title 1">
            <a:extLst>
              <a:ext uri="{FF2B5EF4-FFF2-40B4-BE49-F238E27FC236}">
                <a16:creationId xmlns:a16="http://schemas.microsoft.com/office/drawing/2014/main" id="{6CBF497B-3F7F-D04D-BE44-5057389683FE}"/>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8" name="Text Placeholder 6">
            <a:extLst>
              <a:ext uri="{FF2B5EF4-FFF2-40B4-BE49-F238E27FC236}">
                <a16:creationId xmlns:a16="http://schemas.microsoft.com/office/drawing/2014/main" id="{167504A7-4A67-6540-BC18-B7EA1187F7A4}"/>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49" name="Text Placeholder 8">
            <a:extLst>
              <a:ext uri="{FF2B5EF4-FFF2-40B4-BE49-F238E27FC236}">
                <a16:creationId xmlns:a16="http://schemas.microsoft.com/office/drawing/2014/main" id="{9F72D4FB-2700-8C41-8E06-BD6FC3A74F0A}"/>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spTree>
    <p:extLst>
      <p:ext uri="{BB962C8B-B14F-4D97-AF65-F5344CB8AC3E}">
        <p14:creationId xmlns:p14="http://schemas.microsoft.com/office/powerpoint/2010/main" val="80524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pic>
        <p:nvPicPr>
          <p:cNvPr id="3" name="Picture 2" descr="A picture containing outdoor, outdoor object, clouds&#10;&#10;Description automatically generated">
            <a:extLst>
              <a:ext uri="{FF2B5EF4-FFF2-40B4-BE49-F238E27FC236}">
                <a16:creationId xmlns:a16="http://schemas.microsoft.com/office/drawing/2014/main" id="{F97EEF74-D615-3E40-902C-C6413F3E79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24801" y="0"/>
            <a:ext cx="4300219" cy="6876288"/>
          </a:xfrm>
          <a:prstGeom prst="rect">
            <a:avLst/>
          </a:prstGeom>
        </p:spPr>
      </p:pic>
      <p:sp>
        <p:nvSpPr>
          <p:cNvPr id="41" name="Rectangle 40">
            <a:extLst>
              <a:ext uri="{FF2B5EF4-FFF2-40B4-BE49-F238E27FC236}">
                <a16:creationId xmlns:a16="http://schemas.microsoft.com/office/drawing/2014/main" id="{86272875-7CFB-E54E-A464-DFC119BD2050}"/>
              </a:ext>
            </a:extLst>
          </p:cNvPr>
          <p:cNvSpPr/>
          <p:nvPr userDrawn="1"/>
        </p:nvSpPr>
        <p:spPr>
          <a:xfrm>
            <a:off x="0" y="0"/>
            <a:ext cx="7924800" cy="6876288"/>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72" name="TextBox 71">
            <a:extLst>
              <a:ext uri="{FF2B5EF4-FFF2-40B4-BE49-F238E27FC236}">
                <a16:creationId xmlns:a16="http://schemas.microsoft.com/office/drawing/2014/main" id="{9930F984-17D6-BE42-A775-2C3D858C4394}"/>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sp>
        <p:nvSpPr>
          <p:cNvPr id="36" name="Subtitle 2">
            <a:extLst>
              <a:ext uri="{FF2B5EF4-FFF2-40B4-BE49-F238E27FC236}">
                <a16:creationId xmlns:a16="http://schemas.microsoft.com/office/drawing/2014/main" id="{81B74A4B-4103-8C47-B406-C674AEEF2932}"/>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56" name="Title 1">
            <a:extLst>
              <a:ext uri="{FF2B5EF4-FFF2-40B4-BE49-F238E27FC236}">
                <a16:creationId xmlns:a16="http://schemas.microsoft.com/office/drawing/2014/main" id="{F3449615-5EC8-0443-93DD-7C12058E5860}"/>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57" name="Text Placeholder 6">
            <a:extLst>
              <a:ext uri="{FF2B5EF4-FFF2-40B4-BE49-F238E27FC236}">
                <a16:creationId xmlns:a16="http://schemas.microsoft.com/office/drawing/2014/main" id="{E30C1AAE-0A6B-F046-8B92-C3C170DCEAEF}"/>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69" name="Text Placeholder 8">
            <a:extLst>
              <a:ext uri="{FF2B5EF4-FFF2-40B4-BE49-F238E27FC236}">
                <a16:creationId xmlns:a16="http://schemas.microsoft.com/office/drawing/2014/main" id="{744DFF1F-F65B-4049-A569-3EDCDB16BA66}"/>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grpSp>
        <p:nvGrpSpPr>
          <p:cNvPr id="73" name="Group 72">
            <a:extLst>
              <a:ext uri="{FF2B5EF4-FFF2-40B4-BE49-F238E27FC236}">
                <a16:creationId xmlns:a16="http://schemas.microsoft.com/office/drawing/2014/main" id="{576D9C02-7180-DD49-8B44-DC85DB92567B}"/>
              </a:ext>
            </a:extLst>
          </p:cNvPr>
          <p:cNvGrpSpPr/>
          <p:nvPr userDrawn="1"/>
        </p:nvGrpSpPr>
        <p:grpSpPr>
          <a:xfrm>
            <a:off x="10246555" y="301096"/>
            <a:ext cx="1663868" cy="475553"/>
            <a:chOff x="2751138" y="3262313"/>
            <a:chExt cx="4665662" cy="1333500"/>
          </a:xfrm>
          <a:solidFill>
            <a:schemeClr val="tx2"/>
          </a:solidFill>
        </p:grpSpPr>
        <p:sp>
          <p:nvSpPr>
            <p:cNvPr id="74" name="Freeform 1">
              <a:extLst>
                <a:ext uri="{FF2B5EF4-FFF2-40B4-BE49-F238E27FC236}">
                  <a16:creationId xmlns:a16="http://schemas.microsoft.com/office/drawing/2014/main" id="{3234AA91-7A6B-E345-9967-BD638086E388}"/>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5" name="Freeform 2">
              <a:extLst>
                <a:ext uri="{FF2B5EF4-FFF2-40B4-BE49-F238E27FC236}">
                  <a16:creationId xmlns:a16="http://schemas.microsoft.com/office/drawing/2014/main" id="{4E45FB29-3F4D-984B-87C7-05098A2832CA}"/>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6" name="Freeform 3">
              <a:extLst>
                <a:ext uri="{FF2B5EF4-FFF2-40B4-BE49-F238E27FC236}">
                  <a16:creationId xmlns:a16="http://schemas.microsoft.com/office/drawing/2014/main" id="{18CC5F91-9460-884F-99E4-13DC582C5F9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7" name="Freeform 4">
              <a:extLst>
                <a:ext uri="{FF2B5EF4-FFF2-40B4-BE49-F238E27FC236}">
                  <a16:creationId xmlns:a16="http://schemas.microsoft.com/office/drawing/2014/main" id="{E9128DEF-365E-C84D-B8F7-BA15BEF217BA}"/>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8" name="Freeform 5">
              <a:extLst>
                <a:ext uri="{FF2B5EF4-FFF2-40B4-BE49-F238E27FC236}">
                  <a16:creationId xmlns:a16="http://schemas.microsoft.com/office/drawing/2014/main" id="{56FA26D3-7324-E847-A7BC-44433E4D2873}"/>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0" name="Freeform 6">
              <a:extLst>
                <a:ext uri="{FF2B5EF4-FFF2-40B4-BE49-F238E27FC236}">
                  <a16:creationId xmlns:a16="http://schemas.microsoft.com/office/drawing/2014/main" id="{56A0DE5E-A282-9946-9D3B-FE8786D11C23}"/>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1" name="Freeform 7">
              <a:extLst>
                <a:ext uri="{FF2B5EF4-FFF2-40B4-BE49-F238E27FC236}">
                  <a16:creationId xmlns:a16="http://schemas.microsoft.com/office/drawing/2014/main" id="{AA5C1A3F-FE42-094B-8CD8-A03CAF6E1C1B}"/>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2" name="Freeform 8">
              <a:extLst>
                <a:ext uri="{FF2B5EF4-FFF2-40B4-BE49-F238E27FC236}">
                  <a16:creationId xmlns:a16="http://schemas.microsoft.com/office/drawing/2014/main" id="{E3A1082D-CD08-D543-95DC-17168CA2DD91}"/>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3" name="Freeform 9">
              <a:extLst>
                <a:ext uri="{FF2B5EF4-FFF2-40B4-BE49-F238E27FC236}">
                  <a16:creationId xmlns:a16="http://schemas.microsoft.com/office/drawing/2014/main" id="{C80DDDF0-780F-1940-82E5-571AC9BF2123}"/>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4" name="Freeform 10">
              <a:extLst>
                <a:ext uri="{FF2B5EF4-FFF2-40B4-BE49-F238E27FC236}">
                  <a16:creationId xmlns:a16="http://schemas.microsoft.com/office/drawing/2014/main" id="{A098B9E5-33CB-3A46-9ABB-BBE4416B5E63}"/>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5" name="Freeform 11">
              <a:extLst>
                <a:ext uri="{FF2B5EF4-FFF2-40B4-BE49-F238E27FC236}">
                  <a16:creationId xmlns:a16="http://schemas.microsoft.com/office/drawing/2014/main" id="{BA697FED-5A15-044F-9E0C-B981BDC353A9}"/>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6" name="Freeform 12">
              <a:extLst>
                <a:ext uri="{FF2B5EF4-FFF2-40B4-BE49-F238E27FC236}">
                  <a16:creationId xmlns:a16="http://schemas.microsoft.com/office/drawing/2014/main" id="{A3C8F6B7-6BD1-324C-ACDB-1B9E3CE989D3}"/>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7" name="Freeform 13">
              <a:extLst>
                <a:ext uri="{FF2B5EF4-FFF2-40B4-BE49-F238E27FC236}">
                  <a16:creationId xmlns:a16="http://schemas.microsoft.com/office/drawing/2014/main" id="{C4FFE3EC-2F32-D048-93F8-068A60C2A14F}"/>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8" name="Freeform 14">
              <a:extLst>
                <a:ext uri="{FF2B5EF4-FFF2-40B4-BE49-F238E27FC236}">
                  <a16:creationId xmlns:a16="http://schemas.microsoft.com/office/drawing/2014/main" id="{805C7907-D6A3-8B4D-8B63-B9E23571AA7A}"/>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9" name="Freeform 15">
              <a:extLst>
                <a:ext uri="{FF2B5EF4-FFF2-40B4-BE49-F238E27FC236}">
                  <a16:creationId xmlns:a16="http://schemas.microsoft.com/office/drawing/2014/main" id="{EC8D11A7-3E36-5845-A5BA-B01BA8A18084}"/>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0" name="Freeform 16">
              <a:extLst>
                <a:ext uri="{FF2B5EF4-FFF2-40B4-BE49-F238E27FC236}">
                  <a16:creationId xmlns:a16="http://schemas.microsoft.com/office/drawing/2014/main" id="{9C7DDBFB-36BC-B248-A23E-0287202A824A}"/>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1" name="Freeform 17">
              <a:extLst>
                <a:ext uri="{FF2B5EF4-FFF2-40B4-BE49-F238E27FC236}">
                  <a16:creationId xmlns:a16="http://schemas.microsoft.com/office/drawing/2014/main" id="{430B678B-0C1E-884C-B3CC-8013BD982843}"/>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2" name="Freeform 18">
              <a:extLst>
                <a:ext uri="{FF2B5EF4-FFF2-40B4-BE49-F238E27FC236}">
                  <a16:creationId xmlns:a16="http://schemas.microsoft.com/office/drawing/2014/main" id="{8F15238E-0125-B341-B455-34A77E321AB9}"/>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3" name="Freeform 19">
              <a:extLst>
                <a:ext uri="{FF2B5EF4-FFF2-40B4-BE49-F238E27FC236}">
                  <a16:creationId xmlns:a16="http://schemas.microsoft.com/office/drawing/2014/main" id="{4D78D84C-60D8-EE4A-9B47-0FFC6AADE6D9}"/>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4" name="Freeform 20">
              <a:extLst>
                <a:ext uri="{FF2B5EF4-FFF2-40B4-BE49-F238E27FC236}">
                  <a16:creationId xmlns:a16="http://schemas.microsoft.com/office/drawing/2014/main" id="{CD2513F2-B4CA-9148-9351-D2245CC76FC6}"/>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5" name="Freeform 21">
              <a:extLst>
                <a:ext uri="{FF2B5EF4-FFF2-40B4-BE49-F238E27FC236}">
                  <a16:creationId xmlns:a16="http://schemas.microsoft.com/office/drawing/2014/main" id="{E418EEC2-DD4D-1E4C-8329-E4B8AF75E742}"/>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6" name="Freeform 22">
              <a:extLst>
                <a:ext uri="{FF2B5EF4-FFF2-40B4-BE49-F238E27FC236}">
                  <a16:creationId xmlns:a16="http://schemas.microsoft.com/office/drawing/2014/main" id="{187EA819-B390-9948-829C-9433BE50CB80}"/>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7" name="Freeform 23">
              <a:extLst>
                <a:ext uri="{FF2B5EF4-FFF2-40B4-BE49-F238E27FC236}">
                  <a16:creationId xmlns:a16="http://schemas.microsoft.com/office/drawing/2014/main" id="{A95A0C30-31FF-A74B-ACC6-5EA00F3238A6}"/>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Tree>
    <p:extLst>
      <p:ext uri="{BB962C8B-B14F-4D97-AF65-F5344CB8AC3E}">
        <p14:creationId xmlns:p14="http://schemas.microsoft.com/office/powerpoint/2010/main" val="157117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45A0E2-757F-D34D-A67D-72D9956859BA}"/>
              </a:ext>
            </a:extLst>
          </p:cNvPr>
          <p:cNvSpPr/>
          <p:nvPr userDrawn="1"/>
        </p:nvSpPr>
        <p:spPr>
          <a:xfrm>
            <a:off x="-1" y="0"/>
            <a:ext cx="7989289" cy="6858000"/>
          </a:xfrm>
          <a:prstGeom prst="rect">
            <a:avLst/>
          </a:prstGeom>
          <a:gradFill flip="none" rotWithShape="1">
            <a:gsLst>
              <a:gs pos="0">
                <a:schemeClr val="tx2"/>
              </a:gs>
              <a:gs pos="66000">
                <a:srgbClr val="1922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pic>
        <p:nvPicPr>
          <p:cNvPr id="8" name="Picture 7" descr="A picture containing keyboard, electronics, light, close&#10;&#10;Description automatically generated">
            <a:extLst>
              <a:ext uri="{FF2B5EF4-FFF2-40B4-BE49-F238E27FC236}">
                <a16:creationId xmlns:a16="http://schemas.microsoft.com/office/drawing/2014/main" id="{C32B0849-2B0B-6C4C-BA95-E68E190318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38733" y="0"/>
            <a:ext cx="4253268" cy="6858000"/>
          </a:xfrm>
          <a:prstGeom prst="rect">
            <a:avLst/>
          </a:prstGeom>
        </p:spPr>
      </p:pic>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grpSp>
        <p:nvGrpSpPr>
          <p:cNvPr id="69" name="Hitachi CS Logo">
            <a:extLst>
              <a:ext uri="{FF2B5EF4-FFF2-40B4-BE49-F238E27FC236}">
                <a16:creationId xmlns:a16="http://schemas.microsoft.com/office/drawing/2014/main" id="{5EF654B2-8BB8-4F2C-A40F-F88E89DFF6C4}"/>
              </a:ext>
            </a:extLst>
          </p:cNvPr>
          <p:cNvGrpSpPr/>
          <p:nvPr userDrawn="1"/>
        </p:nvGrpSpPr>
        <p:grpSpPr>
          <a:xfrm>
            <a:off x="10246555" y="301096"/>
            <a:ext cx="1663868" cy="475553"/>
            <a:chOff x="2751138" y="3262313"/>
            <a:chExt cx="4665662" cy="1333500"/>
          </a:xfrm>
          <a:solidFill>
            <a:schemeClr val="bg1"/>
          </a:solidFill>
        </p:grpSpPr>
        <p:sp>
          <p:nvSpPr>
            <p:cNvPr id="70" name="Freeform 1">
              <a:extLst>
                <a:ext uri="{FF2B5EF4-FFF2-40B4-BE49-F238E27FC236}">
                  <a16:creationId xmlns:a16="http://schemas.microsoft.com/office/drawing/2014/main" id="{E6045AEC-14D3-4D48-B21D-CCBB39C9EEBA}"/>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1" name="Freeform 2">
              <a:extLst>
                <a:ext uri="{FF2B5EF4-FFF2-40B4-BE49-F238E27FC236}">
                  <a16:creationId xmlns:a16="http://schemas.microsoft.com/office/drawing/2014/main" id="{58DA6A83-3CD8-4867-A7C7-8D9749F826DC}"/>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2" name="Freeform 3">
              <a:extLst>
                <a:ext uri="{FF2B5EF4-FFF2-40B4-BE49-F238E27FC236}">
                  <a16:creationId xmlns:a16="http://schemas.microsoft.com/office/drawing/2014/main" id="{DDDD7FF9-1FF8-4510-8F56-604F78211E1E}"/>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3" name="Freeform 4">
              <a:extLst>
                <a:ext uri="{FF2B5EF4-FFF2-40B4-BE49-F238E27FC236}">
                  <a16:creationId xmlns:a16="http://schemas.microsoft.com/office/drawing/2014/main" id="{F3699851-A405-4CD7-ABEE-CB30D955B4E6}"/>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4" name="Freeform 5">
              <a:extLst>
                <a:ext uri="{FF2B5EF4-FFF2-40B4-BE49-F238E27FC236}">
                  <a16:creationId xmlns:a16="http://schemas.microsoft.com/office/drawing/2014/main" id="{8F7E4BF6-183D-42D2-95F0-0CB21F356105}"/>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5" name="Freeform 6">
              <a:extLst>
                <a:ext uri="{FF2B5EF4-FFF2-40B4-BE49-F238E27FC236}">
                  <a16:creationId xmlns:a16="http://schemas.microsoft.com/office/drawing/2014/main" id="{C991DB39-B97A-423D-B9FD-A763210269EC}"/>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6" name="Freeform 7">
              <a:extLst>
                <a:ext uri="{FF2B5EF4-FFF2-40B4-BE49-F238E27FC236}">
                  <a16:creationId xmlns:a16="http://schemas.microsoft.com/office/drawing/2014/main" id="{A247C46E-4FB3-4CEF-BB41-D0E7C0A73898}"/>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7" name="Freeform 8">
              <a:extLst>
                <a:ext uri="{FF2B5EF4-FFF2-40B4-BE49-F238E27FC236}">
                  <a16:creationId xmlns:a16="http://schemas.microsoft.com/office/drawing/2014/main" id="{67AB8C65-6208-49E4-BBF7-0DEA53214CE3}"/>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8" name="Freeform 9">
              <a:extLst>
                <a:ext uri="{FF2B5EF4-FFF2-40B4-BE49-F238E27FC236}">
                  <a16:creationId xmlns:a16="http://schemas.microsoft.com/office/drawing/2014/main" id="{FE438021-C9BF-4B0A-8C78-857F810FAB72}"/>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0" name="Freeform 10">
              <a:extLst>
                <a:ext uri="{FF2B5EF4-FFF2-40B4-BE49-F238E27FC236}">
                  <a16:creationId xmlns:a16="http://schemas.microsoft.com/office/drawing/2014/main" id="{849292BF-951E-4A5B-9806-8EA5E70F4030}"/>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1" name="Freeform 11">
              <a:extLst>
                <a:ext uri="{FF2B5EF4-FFF2-40B4-BE49-F238E27FC236}">
                  <a16:creationId xmlns:a16="http://schemas.microsoft.com/office/drawing/2014/main" id="{EBEE6AD6-AFD9-4ED1-B568-6795CABBDE01}"/>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2" name="Freeform 12">
              <a:extLst>
                <a:ext uri="{FF2B5EF4-FFF2-40B4-BE49-F238E27FC236}">
                  <a16:creationId xmlns:a16="http://schemas.microsoft.com/office/drawing/2014/main" id="{B20C81A5-EB9D-4064-83CE-2A3793E9C550}"/>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3" name="Freeform 13">
              <a:extLst>
                <a:ext uri="{FF2B5EF4-FFF2-40B4-BE49-F238E27FC236}">
                  <a16:creationId xmlns:a16="http://schemas.microsoft.com/office/drawing/2014/main" id="{5ACAC193-4B39-411E-A98B-65D45863161F}"/>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4" name="Freeform 14">
              <a:extLst>
                <a:ext uri="{FF2B5EF4-FFF2-40B4-BE49-F238E27FC236}">
                  <a16:creationId xmlns:a16="http://schemas.microsoft.com/office/drawing/2014/main" id="{F1CF25A4-83BA-48B6-B573-44A5EC8B8A9B}"/>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5" name="Freeform 15">
              <a:extLst>
                <a:ext uri="{FF2B5EF4-FFF2-40B4-BE49-F238E27FC236}">
                  <a16:creationId xmlns:a16="http://schemas.microsoft.com/office/drawing/2014/main" id="{78D87D0B-F45C-400C-B730-924F0D44E1D1}"/>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6" name="Freeform 16">
              <a:extLst>
                <a:ext uri="{FF2B5EF4-FFF2-40B4-BE49-F238E27FC236}">
                  <a16:creationId xmlns:a16="http://schemas.microsoft.com/office/drawing/2014/main" id="{5DA571E1-6F5E-44FD-AA33-AA3011204622}"/>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7" name="Freeform 17">
              <a:extLst>
                <a:ext uri="{FF2B5EF4-FFF2-40B4-BE49-F238E27FC236}">
                  <a16:creationId xmlns:a16="http://schemas.microsoft.com/office/drawing/2014/main" id="{8A783239-18B5-4286-9249-829D8BF8316F}"/>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8" name="Freeform 18">
              <a:extLst>
                <a:ext uri="{FF2B5EF4-FFF2-40B4-BE49-F238E27FC236}">
                  <a16:creationId xmlns:a16="http://schemas.microsoft.com/office/drawing/2014/main" id="{779A855E-5C63-4836-927D-4F009B99579B}"/>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9" name="Freeform 19">
              <a:extLst>
                <a:ext uri="{FF2B5EF4-FFF2-40B4-BE49-F238E27FC236}">
                  <a16:creationId xmlns:a16="http://schemas.microsoft.com/office/drawing/2014/main" id="{AC178BB8-2394-495B-8CE7-0EF10E807EC7}"/>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0" name="Freeform 20">
              <a:extLst>
                <a:ext uri="{FF2B5EF4-FFF2-40B4-BE49-F238E27FC236}">
                  <a16:creationId xmlns:a16="http://schemas.microsoft.com/office/drawing/2014/main" id="{BAE0FA7D-59D2-45BA-B10E-18134EFB9CDE}"/>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4" name="Freeform 21">
              <a:extLst>
                <a:ext uri="{FF2B5EF4-FFF2-40B4-BE49-F238E27FC236}">
                  <a16:creationId xmlns:a16="http://schemas.microsoft.com/office/drawing/2014/main" id="{046260FB-FF8D-4FC7-BCB2-4E9C22CBDE70}"/>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5" name="Freeform 22">
              <a:extLst>
                <a:ext uri="{FF2B5EF4-FFF2-40B4-BE49-F238E27FC236}">
                  <a16:creationId xmlns:a16="http://schemas.microsoft.com/office/drawing/2014/main" id="{4B01A9DB-8ABF-44F7-9CA3-DFB04D7DC9C3}"/>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6" name="Freeform 23">
              <a:extLst>
                <a:ext uri="{FF2B5EF4-FFF2-40B4-BE49-F238E27FC236}">
                  <a16:creationId xmlns:a16="http://schemas.microsoft.com/office/drawing/2014/main" id="{8A01B638-F96C-40CF-B004-E8C37B468678}"/>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40" name="Footer">
            <a:extLst>
              <a:ext uri="{FF2B5EF4-FFF2-40B4-BE49-F238E27FC236}">
                <a16:creationId xmlns:a16="http://schemas.microsoft.com/office/drawing/2014/main" id="{E0877B21-C48F-DA42-AC05-56B8C786636C}"/>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latin typeface="Neue Haas Grotesk Text Pro" panose="020B0504020202020204" pitchFamily="34" charset="77"/>
                <a:ea typeface="+mn-ea"/>
                <a:cs typeface="+mn-cs"/>
              </a:rPr>
              <a:t>© Hitachi Vantara LLC 2022. All Rights Reserved.</a:t>
            </a:r>
          </a:p>
        </p:txBody>
      </p:sp>
      <p:sp>
        <p:nvSpPr>
          <p:cNvPr id="41" name="Subtitle 2">
            <a:extLst>
              <a:ext uri="{FF2B5EF4-FFF2-40B4-BE49-F238E27FC236}">
                <a16:creationId xmlns:a16="http://schemas.microsoft.com/office/drawing/2014/main" id="{006DF4F8-BB34-EC43-99DA-9D3A451F68AA}"/>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2" name="Title 1">
            <a:extLst>
              <a:ext uri="{FF2B5EF4-FFF2-40B4-BE49-F238E27FC236}">
                <a16:creationId xmlns:a16="http://schemas.microsoft.com/office/drawing/2014/main" id="{50291F8B-692F-1F4E-8B62-13F31A1C4202}"/>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3" name="Text Placeholder 6">
            <a:extLst>
              <a:ext uri="{FF2B5EF4-FFF2-40B4-BE49-F238E27FC236}">
                <a16:creationId xmlns:a16="http://schemas.microsoft.com/office/drawing/2014/main" id="{38B5748F-2548-4143-9059-9AB6DF260C54}"/>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44" name="Text Placeholder 8">
            <a:extLst>
              <a:ext uri="{FF2B5EF4-FFF2-40B4-BE49-F238E27FC236}">
                <a16:creationId xmlns:a16="http://schemas.microsoft.com/office/drawing/2014/main" id="{07AF4C3A-CEC6-9F4B-AE7F-C5FA16BE2378}"/>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36" name="Hitachi logo red">
            <a:extLst>
              <a:ext uri="{FF2B5EF4-FFF2-40B4-BE49-F238E27FC236}">
                <a16:creationId xmlns:a16="http://schemas.microsoft.com/office/drawing/2014/main" id="{A2F910D3-104F-1E49-80F7-7273452A002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72191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1F64E7BF-A90A-D046-8CF7-57C6617BD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08979" y="0"/>
            <a:ext cx="4283020" cy="6876288"/>
          </a:xfrm>
          <a:prstGeom prst="rect">
            <a:avLst/>
          </a:prstGeom>
        </p:spPr>
      </p:pic>
      <p:sp>
        <p:nvSpPr>
          <p:cNvPr id="41" name="Rectangle 40">
            <a:extLst>
              <a:ext uri="{FF2B5EF4-FFF2-40B4-BE49-F238E27FC236}">
                <a16:creationId xmlns:a16="http://schemas.microsoft.com/office/drawing/2014/main" id="{86272875-7CFB-E54E-A464-DFC119BD2050}"/>
              </a:ext>
            </a:extLst>
          </p:cNvPr>
          <p:cNvSpPr/>
          <p:nvPr userDrawn="1"/>
        </p:nvSpPr>
        <p:spPr>
          <a:xfrm>
            <a:off x="0" y="0"/>
            <a:ext cx="7940040" cy="6876288"/>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0" name="Rectangle 39">
            <a:extLst>
              <a:ext uri="{FF2B5EF4-FFF2-40B4-BE49-F238E27FC236}">
                <a16:creationId xmlns:a16="http://schemas.microsoft.com/office/drawing/2014/main" id="{A4A9F135-63EB-41DD-9D10-F093A1C6C474}"/>
              </a:ext>
            </a:extLst>
          </p:cNvPr>
          <p:cNvSpPr/>
          <p:nvPr userDrawn="1"/>
        </p:nvSpPr>
        <p:spPr>
          <a:xfrm>
            <a:off x="7938732" y="0"/>
            <a:ext cx="4251120" cy="6876288"/>
          </a:xfrm>
          <a:prstGeom prst="rect">
            <a:avLst/>
          </a:prstGeom>
          <a:gradFill flip="none" rotWithShape="1">
            <a:gsLst>
              <a:gs pos="62000">
                <a:schemeClr val="tx2">
                  <a:alpha val="0"/>
                </a:schemeClr>
              </a:gs>
              <a:gs pos="100000">
                <a:schemeClr val="tx2">
                  <a:alpha val="40922"/>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grpSp>
        <p:nvGrpSpPr>
          <p:cNvPr id="42" name="Group 41">
            <a:extLst>
              <a:ext uri="{FF2B5EF4-FFF2-40B4-BE49-F238E27FC236}">
                <a16:creationId xmlns:a16="http://schemas.microsoft.com/office/drawing/2014/main" id="{B90C0EE3-5415-442B-8861-FC590BA875A6}"/>
              </a:ext>
            </a:extLst>
          </p:cNvPr>
          <p:cNvGrpSpPr/>
          <p:nvPr userDrawn="1"/>
        </p:nvGrpSpPr>
        <p:grpSpPr>
          <a:xfrm>
            <a:off x="10246555" y="301096"/>
            <a:ext cx="1663868" cy="475553"/>
            <a:chOff x="2751138" y="3262313"/>
            <a:chExt cx="4665662" cy="1333500"/>
          </a:xfrm>
          <a:solidFill>
            <a:schemeClr val="bg1"/>
          </a:solidFill>
        </p:grpSpPr>
        <p:sp>
          <p:nvSpPr>
            <p:cNvPr id="43" name="Freeform 1">
              <a:extLst>
                <a:ext uri="{FF2B5EF4-FFF2-40B4-BE49-F238E27FC236}">
                  <a16:creationId xmlns:a16="http://schemas.microsoft.com/office/drawing/2014/main" id="{56ACEAE8-6449-4338-9CF1-03ED13F38985}"/>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4" name="Freeform 2">
              <a:extLst>
                <a:ext uri="{FF2B5EF4-FFF2-40B4-BE49-F238E27FC236}">
                  <a16:creationId xmlns:a16="http://schemas.microsoft.com/office/drawing/2014/main" id="{81E02AE2-8D19-4B52-B6CE-052102609F74}"/>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5" name="Freeform 3">
              <a:extLst>
                <a:ext uri="{FF2B5EF4-FFF2-40B4-BE49-F238E27FC236}">
                  <a16:creationId xmlns:a16="http://schemas.microsoft.com/office/drawing/2014/main" id="{C4296AD6-0E74-4C36-A0DD-F8542B079F97}"/>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6" name="Freeform 4">
              <a:extLst>
                <a:ext uri="{FF2B5EF4-FFF2-40B4-BE49-F238E27FC236}">
                  <a16:creationId xmlns:a16="http://schemas.microsoft.com/office/drawing/2014/main" id="{F0C6B104-44D3-4FB8-8BC4-1DA6E1F1BF84}"/>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8" name="Freeform 5">
              <a:extLst>
                <a:ext uri="{FF2B5EF4-FFF2-40B4-BE49-F238E27FC236}">
                  <a16:creationId xmlns:a16="http://schemas.microsoft.com/office/drawing/2014/main" id="{D44DCD55-A511-4BD0-8F05-83B4B4D6EDBD}"/>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9" name="Freeform 6">
              <a:extLst>
                <a:ext uri="{FF2B5EF4-FFF2-40B4-BE49-F238E27FC236}">
                  <a16:creationId xmlns:a16="http://schemas.microsoft.com/office/drawing/2014/main" id="{F35E04CD-FC82-42ED-9FBB-283CC785B15A}"/>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0" name="Freeform 7">
              <a:extLst>
                <a:ext uri="{FF2B5EF4-FFF2-40B4-BE49-F238E27FC236}">
                  <a16:creationId xmlns:a16="http://schemas.microsoft.com/office/drawing/2014/main" id="{257F3B36-6697-47CE-AA92-1CBBD3AF8D10}"/>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1" name="Freeform 8">
              <a:extLst>
                <a:ext uri="{FF2B5EF4-FFF2-40B4-BE49-F238E27FC236}">
                  <a16:creationId xmlns:a16="http://schemas.microsoft.com/office/drawing/2014/main" id="{3A0032F3-6986-4082-826E-C6E5889CD298}"/>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2" name="Freeform 9">
              <a:extLst>
                <a:ext uri="{FF2B5EF4-FFF2-40B4-BE49-F238E27FC236}">
                  <a16:creationId xmlns:a16="http://schemas.microsoft.com/office/drawing/2014/main" id="{4FAF6955-B0AB-4172-8FF1-04F9BD39742A}"/>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3" name="Freeform 10">
              <a:extLst>
                <a:ext uri="{FF2B5EF4-FFF2-40B4-BE49-F238E27FC236}">
                  <a16:creationId xmlns:a16="http://schemas.microsoft.com/office/drawing/2014/main" id="{48B7FEA2-1920-449F-8526-87A09E573E16}"/>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4" name="Freeform 11">
              <a:extLst>
                <a:ext uri="{FF2B5EF4-FFF2-40B4-BE49-F238E27FC236}">
                  <a16:creationId xmlns:a16="http://schemas.microsoft.com/office/drawing/2014/main" id="{475F10B7-138E-4E71-8ABC-722F53E161CE}"/>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5" name="Freeform 12">
              <a:extLst>
                <a:ext uri="{FF2B5EF4-FFF2-40B4-BE49-F238E27FC236}">
                  <a16:creationId xmlns:a16="http://schemas.microsoft.com/office/drawing/2014/main" id="{F3D64A36-15B6-44A3-A0E7-663C92A2E204}"/>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9" name="Freeform 13">
              <a:extLst>
                <a:ext uri="{FF2B5EF4-FFF2-40B4-BE49-F238E27FC236}">
                  <a16:creationId xmlns:a16="http://schemas.microsoft.com/office/drawing/2014/main" id="{DE1AE0B2-507C-42CC-ADC7-AB629C121792}"/>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0" name="Freeform 14">
              <a:extLst>
                <a:ext uri="{FF2B5EF4-FFF2-40B4-BE49-F238E27FC236}">
                  <a16:creationId xmlns:a16="http://schemas.microsoft.com/office/drawing/2014/main" id="{E4C0953A-E12D-4EF7-89F0-7C078A45A2C9}"/>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1" name="Freeform 15">
              <a:extLst>
                <a:ext uri="{FF2B5EF4-FFF2-40B4-BE49-F238E27FC236}">
                  <a16:creationId xmlns:a16="http://schemas.microsoft.com/office/drawing/2014/main" id="{A9AA110B-7D63-4F2A-A139-D6E0C6BEFA66}"/>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2" name="Freeform 16">
              <a:extLst>
                <a:ext uri="{FF2B5EF4-FFF2-40B4-BE49-F238E27FC236}">
                  <a16:creationId xmlns:a16="http://schemas.microsoft.com/office/drawing/2014/main" id="{0D2A40E0-540C-4C96-8276-7FDF7C2E31E0}"/>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3" name="Freeform 17">
              <a:extLst>
                <a:ext uri="{FF2B5EF4-FFF2-40B4-BE49-F238E27FC236}">
                  <a16:creationId xmlns:a16="http://schemas.microsoft.com/office/drawing/2014/main" id="{1E9AD429-C15F-41FC-96D0-740795FE11C6}"/>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4" name="Freeform 18">
              <a:extLst>
                <a:ext uri="{FF2B5EF4-FFF2-40B4-BE49-F238E27FC236}">
                  <a16:creationId xmlns:a16="http://schemas.microsoft.com/office/drawing/2014/main" id="{BD85DBF2-321D-4C52-8ABC-59167AE0016A}"/>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5" name="Freeform 19">
              <a:extLst>
                <a:ext uri="{FF2B5EF4-FFF2-40B4-BE49-F238E27FC236}">
                  <a16:creationId xmlns:a16="http://schemas.microsoft.com/office/drawing/2014/main" id="{F1F5A064-3C78-4116-8DEB-F7D546E673BC}"/>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6" name="Freeform 20">
              <a:extLst>
                <a:ext uri="{FF2B5EF4-FFF2-40B4-BE49-F238E27FC236}">
                  <a16:creationId xmlns:a16="http://schemas.microsoft.com/office/drawing/2014/main" id="{592E7FCE-E4E4-4FD3-951F-C1D4856D2FFB}"/>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7" name="Freeform 21">
              <a:extLst>
                <a:ext uri="{FF2B5EF4-FFF2-40B4-BE49-F238E27FC236}">
                  <a16:creationId xmlns:a16="http://schemas.microsoft.com/office/drawing/2014/main" id="{FBCA0AD0-38DE-474C-927C-C21FD5DCC955}"/>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8" name="Freeform 22">
              <a:extLst>
                <a:ext uri="{FF2B5EF4-FFF2-40B4-BE49-F238E27FC236}">
                  <a16:creationId xmlns:a16="http://schemas.microsoft.com/office/drawing/2014/main" id="{7CB68009-4CE7-46C3-89EF-CA8DD2CD3903}"/>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0" name="Freeform 23">
              <a:extLst>
                <a:ext uri="{FF2B5EF4-FFF2-40B4-BE49-F238E27FC236}">
                  <a16:creationId xmlns:a16="http://schemas.microsoft.com/office/drawing/2014/main" id="{8D7FC1D0-818D-49B9-BA5F-4F689DC67B44}"/>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71" name="TextBox 70">
            <a:extLst>
              <a:ext uri="{FF2B5EF4-FFF2-40B4-BE49-F238E27FC236}">
                <a16:creationId xmlns:a16="http://schemas.microsoft.com/office/drawing/2014/main" id="{DF71123C-018F-4E44-BF40-3D8E854CE3C5}"/>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sp>
        <p:nvSpPr>
          <p:cNvPr id="36" name="Subtitle 2">
            <a:extLst>
              <a:ext uri="{FF2B5EF4-FFF2-40B4-BE49-F238E27FC236}">
                <a16:creationId xmlns:a16="http://schemas.microsoft.com/office/drawing/2014/main" id="{2B8E7BD2-3B32-0A4A-ABDB-7E2799AA934C}"/>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37" name="Title 1">
            <a:extLst>
              <a:ext uri="{FF2B5EF4-FFF2-40B4-BE49-F238E27FC236}">
                <a16:creationId xmlns:a16="http://schemas.microsoft.com/office/drawing/2014/main" id="{D242396F-1945-F44A-BE64-D05A3FB7668F}"/>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9" name="Text Placeholder 6">
            <a:extLst>
              <a:ext uri="{FF2B5EF4-FFF2-40B4-BE49-F238E27FC236}">
                <a16:creationId xmlns:a16="http://schemas.microsoft.com/office/drawing/2014/main" id="{59F31F78-822A-454E-8AF0-5009AA4F736A}"/>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72" name="Text Placeholder 8">
            <a:extLst>
              <a:ext uri="{FF2B5EF4-FFF2-40B4-BE49-F238E27FC236}">
                <a16:creationId xmlns:a16="http://schemas.microsoft.com/office/drawing/2014/main" id="{5F88184B-F7AD-634F-BD60-9D652B0F961A}"/>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spTree>
    <p:extLst>
      <p:ext uri="{BB962C8B-B14F-4D97-AF65-F5344CB8AC3E}">
        <p14:creationId xmlns:p14="http://schemas.microsoft.com/office/powerpoint/2010/main" val="5206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C9DEC-2ED7-3FDC-BAB0-F50E30186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0F8876-51D7-6FF7-8C14-F99F119771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292477-1B1F-B0E7-25F0-4C9C013E2D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957A9A-76FC-2877-C5E6-DF28C09B5B04}"/>
              </a:ext>
            </a:extLst>
          </p:cNvPr>
          <p:cNvSpPr>
            <a:spLocks noGrp="1"/>
          </p:cNvSpPr>
          <p:nvPr>
            <p:ph type="dt" sz="half" idx="10"/>
          </p:nvPr>
        </p:nvSpPr>
        <p:spPr/>
        <p:txBody>
          <a:bodyPr/>
          <a:lstStyle/>
          <a:p>
            <a:fld id="{9ABF80EA-0A7B-4547-92A8-16903DECCCA1}" type="datetimeFigureOut">
              <a:rPr lang="en-US" smtClean="0"/>
              <a:t>11/30/2023</a:t>
            </a:fld>
            <a:endParaRPr lang="en-US"/>
          </a:p>
        </p:txBody>
      </p:sp>
      <p:sp>
        <p:nvSpPr>
          <p:cNvPr id="6" name="Footer Placeholder 5">
            <a:extLst>
              <a:ext uri="{FF2B5EF4-FFF2-40B4-BE49-F238E27FC236}">
                <a16:creationId xmlns:a16="http://schemas.microsoft.com/office/drawing/2014/main" id="{1301579F-73F5-9D2C-E202-014AF16EB7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22D50-E932-E08C-3724-3E218A566129}"/>
              </a:ext>
            </a:extLst>
          </p:cNvPr>
          <p:cNvSpPr>
            <a:spLocks noGrp="1"/>
          </p:cNvSpPr>
          <p:nvPr>
            <p:ph type="sldNum" sz="quarter" idx="12"/>
          </p:nvPr>
        </p:nvSpPr>
        <p:spPr/>
        <p:txBody>
          <a:bodyPr/>
          <a:lstStyle/>
          <a:p>
            <a:fld id="{BDB4A3B0-8C42-4D33-A015-534253B2165D}" type="slidenum">
              <a:rPr lang="en-US" smtClean="0"/>
              <a:t>‹#›</a:t>
            </a:fld>
            <a:endParaRPr lang="en-US"/>
          </a:p>
        </p:txBody>
      </p:sp>
    </p:spTree>
    <p:extLst>
      <p:ext uri="{BB962C8B-B14F-4D97-AF65-F5344CB8AC3E}">
        <p14:creationId xmlns:p14="http://schemas.microsoft.com/office/powerpoint/2010/main" val="39287245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40" name="black grey gradient">
            <a:extLst>
              <a:ext uri="{FF2B5EF4-FFF2-40B4-BE49-F238E27FC236}">
                <a16:creationId xmlns:a16="http://schemas.microsoft.com/office/drawing/2014/main" id="{F52260E3-062C-9D4B-8D84-FD84B3F517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pic>
        <p:nvPicPr>
          <p:cNvPr id="3" name="Picture 2" descr="Timeline&#10;&#10;Description automatically generated with medium confidence">
            <a:extLst>
              <a:ext uri="{FF2B5EF4-FFF2-40B4-BE49-F238E27FC236}">
                <a16:creationId xmlns:a16="http://schemas.microsoft.com/office/drawing/2014/main" id="{5C6DD302-5518-0547-B454-1CDB88ED2F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33907" y="-1"/>
            <a:ext cx="4258093" cy="6841193"/>
          </a:xfrm>
          <a:prstGeom prst="rect">
            <a:avLst/>
          </a:prstGeom>
        </p:spPr>
      </p:pic>
      <p:sp>
        <p:nvSpPr>
          <p:cNvPr id="74" name="Rectangle 73">
            <a:extLst>
              <a:ext uri="{FF2B5EF4-FFF2-40B4-BE49-F238E27FC236}">
                <a16:creationId xmlns:a16="http://schemas.microsoft.com/office/drawing/2014/main" id="{4B15973D-08B4-314C-87E6-15A6895B7CBF}"/>
              </a:ext>
            </a:extLst>
          </p:cNvPr>
          <p:cNvSpPr/>
          <p:nvPr userDrawn="1"/>
        </p:nvSpPr>
        <p:spPr>
          <a:xfrm>
            <a:off x="7928681" y="0"/>
            <a:ext cx="4268144" cy="5207080"/>
          </a:xfrm>
          <a:prstGeom prst="rect">
            <a:avLst/>
          </a:prstGeom>
          <a:gradFill flip="none" rotWithShape="1">
            <a:gsLst>
              <a:gs pos="67000">
                <a:schemeClr val="tx2">
                  <a:alpha val="0"/>
                </a:schemeClr>
              </a:gs>
              <a:gs pos="99000">
                <a:schemeClr val="tx2">
                  <a:alpha val="7911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sp>
        <p:nvSpPr>
          <p:cNvPr id="50" name="TextBox 49">
            <a:extLst>
              <a:ext uri="{FF2B5EF4-FFF2-40B4-BE49-F238E27FC236}">
                <a16:creationId xmlns:a16="http://schemas.microsoft.com/office/drawing/2014/main" id="{50698823-E4EF-7447-9049-DD8EA44A7D27}"/>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grpSp>
        <p:nvGrpSpPr>
          <p:cNvPr id="44" name="Hitachi CS Logo">
            <a:extLst>
              <a:ext uri="{FF2B5EF4-FFF2-40B4-BE49-F238E27FC236}">
                <a16:creationId xmlns:a16="http://schemas.microsoft.com/office/drawing/2014/main" id="{328E6179-48B3-814F-91D8-1088A81B4254}"/>
              </a:ext>
            </a:extLst>
          </p:cNvPr>
          <p:cNvGrpSpPr/>
          <p:nvPr userDrawn="1"/>
        </p:nvGrpSpPr>
        <p:grpSpPr>
          <a:xfrm>
            <a:off x="10246555" y="301096"/>
            <a:ext cx="1663868" cy="475553"/>
            <a:chOff x="2751138" y="3262313"/>
            <a:chExt cx="4665662" cy="1333500"/>
          </a:xfrm>
          <a:solidFill>
            <a:schemeClr val="bg1"/>
          </a:solidFill>
        </p:grpSpPr>
        <p:sp>
          <p:nvSpPr>
            <p:cNvPr id="51" name="Freeform 1">
              <a:extLst>
                <a:ext uri="{FF2B5EF4-FFF2-40B4-BE49-F238E27FC236}">
                  <a16:creationId xmlns:a16="http://schemas.microsoft.com/office/drawing/2014/main" id="{745CDC7F-3FC5-3741-923C-6DFE2D2991E8}"/>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2" name="Freeform 2">
              <a:extLst>
                <a:ext uri="{FF2B5EF4-FFF2-40B4-BE49-F238E27FC236}">
                  <a16:creationId xmlns:a16="http://schemas.microsoft.com/office/drawing/2014/main" id="{AA230A3D-601E-774B-873F-3DFC4AB2FDA8}"/>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3" name="Freeform 3">
              <a:extLst>
                <a:ext uri="{FF2B5EF4-FFF2-40B4-BE49-F238E27FC236}">
                  <a16:creationId xmlns:a16="http://schemas.microsoft.com/office/drawing/2014/main" id="{54C82C29-9DCB-9E4D-BEE3-0DF43ECAF1F6}"/>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4" name="Freeform 4">
              <a:extLst>
                <a:ext uri="{FF2B5EF4-FFF2-40B4-BE49-F238E27FC236}">
                  <a16:creationId xmlns:a16="http://schemas.microsoft.com/office/drawing/2014/main" id="{766A7C11-DB14-5A4D-AA24-2CF15F1CB11A}"/>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5" name="Freeform 5">
              <a:extLst>
                <a:ext uri="{FF2B5EF4-FFF2-40B4-BE49-F238E27FC236}">
                  <a16:creationId xmlns:a16="http://schemas.microsoft.com/office/drawing/2014/main" id="{3807CEA3-6FCC-D748-A8EF-EE3CC0E30A9F}"/>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6" name="Freeform 6">
              <a:extLst>
                <a:ext uri="{FF2B5EF4-FFF2-40B4-BE49-F238E27FC236}">
                  <a16:creationId xmlns:a16="http://schemas.microsoft.com/office/drawing/2014/main" id="{192357B4-23D6-4940-9D0B-A2CD367A31CC}"/>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7" name="Freeform 7">
              <a:extLst>
                <a:ext uri="{FF2B5EF4-FFF2-40B4-BE49-F238E27FC236}">
                  <a16:creationId xmlns:a16="http://schemas.microsoft.com/office/drawing/2014/main" id="{4C008212-901B-E54C-9266-A69D2B329633}"/>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8" name="Freeform 8">
              <a:extLst>
                <a:ext uri="{FF2B5EF4-FFF2-40B4-BE49-F238E27FC236}">
                  <a16:creationId xmlns:a16="http://schemas.microsoft.com/office/drawing/2014/main" id="{EEFF04CF-A0F0-B143-B4ED-C95C42646A64}"/>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9" name="Freeform 9">
              <a:extLst>
                <a:ext uri="{FF2B5EF4-FFF2-40B4-BE49-F238E27FC236}">
                  <a16:creationId xmlns:a16="http://schemas.microsoft.com/office/drawing/2014/main" id="{E93546FE-2ABA-1A46-B854-C483A3A15878}"/>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0" name="Freeform 10">
              <a:extLst>
                <a:ext uri="{FF2B5EF4-FFF2-40B4-BE49-F238E27FC236}">
                  <a16:creationId xmlns:a16="http://schemas.microsoft.com/office/drawing/2014/main" id="{376DCE57-3197-C148-BE61-CD0EBC561FED}"/>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1" name="Freeform 11">
              <a:extLst>
                <a:ext uri="{FF2B5EF4-FFF2-40B4-BE49-F238E27FC236}">
                  <a16:creationId xmlns:a16="http://schemas.microsoft.com/office/drawing/2014/main" id="{1723C34E-306E-6846-AE1F-35FBC46E4DDC}"/>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2" name="Freeform 12">
              <a:extLst>
                <a:ext uri="{FF2B5EF4-FFF2-40B4-BE49-F238E27FC236}">
                  <a16:creationId xmlns:a16="http://schemas.microsoft.com/office/drawing/2014/main" id="{6368EDDA-7319-3E45-9454-9EA986C6F730}"/>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3" name="Freeform 13">
              <a:extLst>
                <a:ext uri="{FF2B5EF4-FFF2-40B4-BE49-F238E27FC236}">
                  <a16:creationId xmlns:a16="http://schemas.microsoft.com/office/drawing/2014/main" id="{B891E73F-A712-584E-8A50-0242B137E382}"/>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4" name="Freeform 14">
              <a:extLst>
                <a:ext uri="{FF2B5EF4-FFF2-40B4-BE49-F238E27FC236}">
                  <a16:creationId xmlns:a16="http://schemas.microsoft.com/office/drawing/2014/main" id="{C5B9662F-1B33-9045-9C10-9F8813A1B2E7}"/>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5" name="Freeform 15">
              <a:extLst>
                <a:ext uri="{FF2B5EF4-FFF2-40B4-BE49-F238E27FC236}">
                  <a16:creationId xmlns:a16="http://schemas.microsoft.com/office/drawing/2014/main" id="{022C74EE-BDDD-8E48-9FCB-1CF16CA3D018}"/>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6" name="Freeform 16">
              <a:extLst>
                <a:ext uri="{FF2B5EF4-FFF2-40B4-BE49-F238E27FC236}">
                  <a16:creationId xmlns:a16="http://schemas.microsoft.com/office/drawing/2014/main" id="{86CB1141-CBF4-3743-B5A8-9E0BAFEFB71E}"/>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7" name="Freeform 17">
              <a:extLst>
                <a:ext uri="{FF2B5EF4-FFF2-40B4-BE49-F238E27FC236}">
                  <a16:creationId xmlns:a16="http://schemas.microsoft.com/office/drawing/2014/main" id="{BA916E3D-A1D4-3F47-808F-0C4E18A78287}"/>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9" name="Freeform 18">
              <a:extLst>
                <a:ext uri="{FF2B5EF4-FFF2-40B4-BE49-F238E27FC236}">
                  <a16:creationId xmlns:a16="http://schemas.microsoft.com/office/drawing/2014/main" id="{C45FBA33-2951-3C43-A2E0-2C8BCE6E7A2C}"/>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0" name="Freeform 19">
              <a:extLst>
                <a:ext uri="{FF2B5EF4-FFF2-40B4-BE49-F238E27FC236}">
                  <a16:creationId xmlns:a16="http://schemas.microsoft.com/office/drawing/2014/main" id="{9616ED6B-1B74-0340-B76B-03450FA19D70}"/>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1" name="Freeform 20">
              <a:extLst>
                <a:ext uri="{FF2B5EF4-FFF2-40B4-BE49-F238E27FC236}">
                  <a16:creationId xmlns:a16="http://schemas.microsoft.com/office/drawing/2014/main" id="{98DC9A5D-8CE9-6840-AAEB-59E56BB74343}"/>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2" name="Freeform 21">
              <a:extLst>
                <a:ext uri="{FF2B5EF4-FFF2-40B4-BE49-F238E27FC236}">
                  <a16:creationId xmlns:a16="http://schemas.microsoft.com/office/drawing/2014/main" id="{0DEAC24B-96CC-524C-8682-2EDB76E257E1}"/>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3" name="Freeform 22">
              <a:extLst>
                <a:ext uri="{FF2B5EF4-FFF2-40B4-BE49-F238E27FC236}">
                  <a16:creationId xmlns:a16="http://schemas.microsoft.com/office/drawing/2014/main" id="{DC804C52-4539-3946-9355-F43A6CF972C4}"/>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9" name="Freeform 23">
              <a:extLst>
                <a:ext uri="{FF2B5EF4-FFF2-40B4-BE49-F238E27FC236}">
                  <a16:creationId xmlns:a16="http://schemas.microsoft.com/office/drawing/2014/main" id="{0F13D113-396D-BB43-8E31-86BCB4A978BC}"/>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pic>
        <p:nvPicPr>
          <p:cNvPr id="37" name="Hitachi logo red">
            <a:extLst>
              <a:ext uri="{FF2B5EF4-FFF2-40B4-BE49-F238E27FC236}">
                <a16:creationId xmlns:a16="http://schemas.microsoft.com/office/drawing/2014/main" id="{7F55A050-9D2C-4043-AB68-E47BF02C6DE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24533" y="0"/>
            <a:ext cx="2167467" cy="1083733"/>
          </a:xfrm>
          <a:prstGeom prst="rect">
            <a:avLst/>
          </a:prstGeom>
        </p:spPr>
      </p:pic>
      <p:sp>
        <p:nvSpPr>
          <p:cNvPr id="41" name="Subtitle 2">
            <a:extLst>
              <a:ext uri="{FF2B5EF4-FFF2-40B4-BE49-F238E27FC236}">
                <a16:creationId xmlns:a16="http://schemas.microsoft.com/office/drawing/2014/main" id="{6A8C2530-F64B-1642-AC15-2F5CB19455B1}"/>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2" name="Title 1">
            <a:extLst>
              <a:ext uri="{FF2B5EF4-FFF2-40B4-BE49-F238E27FC236}">
                <a16:creationId xmlns:a16="http://schemas.microsoft.com/office/drawing/2014/main" id="{E86FD07E-5AF0-7541-81B3-7D9F00C177CD}"/>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5" name="Text Placeholder 6">
            <a:extLst>
              <a:ext uri="{FF2B5EF4-FFF2-40B4-BE49-F238E27FC236}">
                <a16:creationId xmlns:a16="http://schemas.microsoft.com/office/drawing/2014/main" id="{61C5F958-8577-EB43-AE33-FB8E0A2ECA82}"/>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68" name="Text Placeholder 8">
            <a:extLst>
              <a:ext uri="{FF2B5EF4-FFF2-40B4-BE49-F238E27FC236}">
                <a16:creationId xmlns:a16="http://schemas.microsoft.com/office/drawing/2014/main" id="{53CE189D-850F-8E45-8E66-7E3614FEA1B5}"/>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spTree>
    <p:extLst>
      <p:ext uri="{BB962C8B-B14F-4D97-AF65-F5344CB8AC3E}">
        <p14:creationId xmlns:p14="http://schemas.microsoft.com/office/powerpoint/2010/main" val="374600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4A1A2BD-6A74-7546-8B2E-B54449241751}"/>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pic>
        <p:nvPicPr>
          <p:cNvPr id="4" name="Picture 3" descr="A person looking at a computer screen&#10;&#10;Description automatically generated with medium confidence">
            <a:extLst>
              <a:ext uri="{FF2B5EF4-FFF2-40B4-BE49-F238E27FC236}">
                <a16:creationId xmlns:a16="http://schemas.microsoft.com/office/drawing/2014/main" id="{B3E40909-A3FB-0A4B-8E30-D88ABD03EC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38733" y="0"/>
            <a:ext cx="4253268" cy="6876288"/>
          </a:xfrm>
          <a:prstGeom prst="rect">
            <a:avLst/>
          </a:prstGeom>
        </p:spPr>
      </p:pic>
      <p:sp>
        <p:nvSpPr>
          <p:cNvPr id="99" name="Rectangle 98">
            <a:extLst>
              <a:ext uri="{FF2B5EF4-FFF2-40B4-BE49-F238E27FC236}">
                <a16:creationId xmlns:a16="http://schemas.microsoft.com/office/drawing/2014/main" id="{98204697-BC57-1745-9B9F-737893867867}"/>
              </a:ext>
            </a:extLst>
          </p:cNvPr>
          <p:cNvSpPr/>
          <p:nvPr userDrawn="1"/>
        </p:nvSpPr>
        <p:spPr>
          <a:xfrm>
            <a:off x="7938733" y="0"/>
            <a:ext cx="4253268" cy="5918200"/>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grpSp>
        <p:nvGrpSpPr>
          <p:cNvPr id="69" name="Hitachi CS Logo">
            <a:extLst>
              <a:ext uri="{FF2B5EF4-FFF2-40B4-BE49-F238E27FC236}">
                <a16:creationId xmlns:a16="http://schemas.microsoft.com/office/drawing/2014/main" id="{5EF654B2-8BB8-4F2C-A40F-F88E89DFF6C4}"/>
              </a:ext>
            </a:extLst>
          </p:cNvPr>
          <p:cNvGrpSpPr/>
          <p:nvPr userDrawn="1"/>
        </p:nvGrpSpPr>
        <p:grpSpPr>
          <a:xfrm>
            <a:off x="10246555" y="301096"/>
            <a:ext cx="1663868" cy="475553"/>
            <a:chOff x="2751138" y="3262313"/>
            <a:chExt cx="4665662" cy="1333500"/>
          </a:xfrm>
          <a:solidFill>
            <a:schemeClr val="bg1"/>
          </a:solidFill>
        </p:grpSpPr>
        <p:sp>
          <p:nvSpPr>
            <p:cNvPr id="70" name="Freeform 1">
              <a:extLst>
                <a:ext uri="{FF2B5EF4-FFF2-40B4-BE49-F238E27FC236}">
                  <a16:creationId xmlns:a16="http://schemas.microsoft.com/office/drawing/2014/main" id="{E6045AEC-14D3-4D48-B21D-CCBB39C9EEBA}"/>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1" name="Freeform 2">
              <a:extLst>
                <a:ext uri="{FF2B5EF4-FFF2-40B4-BE49-F238E27FC236}">
                  <a16:creationId xmlns:a16="http://schemas.microsoft.com/office/drawing/2014/main" id="{58DA6A83-3CD8-4867-A7C7-8D9749F826DC}"/>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2" name="Freeform 3">
              <a:extLst>
                <a:ext uri="{FF2B5EF4-FFF2-40B4-BE49-F238E27FC236}">
                  <a16:creationId xmlns:a16="http://schemas.microsoft.com/office/drawing/2014/main" id="{DDDD7FF9-1FF8-4510-8F56-604F78211E1E}"/>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3" name="Freeform 4">
              <a:extLst>
                <a:ext uri="{FF2B5EF4-FFF2-40B4-BE49-F238E27FC236}">
                  <a16:creationId xmlns:a16="http://schemas.microsoft.com/office/drawing/2014/main" id="{F3699851-A405-4CD7-ABEE-CB30D955B4E6}"/>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4" name="Freeform 5">
              <a:extLst>
                <a:ext uri="{FF2B5EF4-FFF2-40B4-BE49-F238E27FC236}">
                  <a16:creationId xmlns:a16="http://schemas.microsoft.com/office/drawing/2014/main" id="{8F7E4BF6-183D-42D2-95F0-0CB21F356105}"/>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5" name="Freeform 6">
              <a:extLst>
                <a:ext uri="{FF2B5EF4-FFF2-40B4-BE49-F238E27FC236}">
                  <a16:creationId xmlns:a16="http://schemas.microsoft.com/office/drawing/2014/main" id="{C991DB39-B97A-423D-B9FD-A763210269EC}"/>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6" name="Freeform 7">
              <a:extLst>
                <a:ext uri="{FF2B5EF4-FFF2-40B4-BE49-F238E27FC236}">
                  <a16:creationId xmlns:a16="http://schemas.microsoft.com/office/drawing/2014/main" id="{A247C46E-4FB3-4CEF-BB41-D0E7C0A73898}"/>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7" name="Freeform 8">
              <a:extLst>
                <a:ext uri="{FF2B5EF4-FFF2-40B4-BE49-F238E27FC236}">
                  <a16:creationId xmlns:a16="http://schemas.microsoft.com/office/drawing/2014/main" id="{67AB8C65-6208-49E4-BBF7-0DEA53214CE3}"/>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8" name="Freeform 9">
              <a:extLst>
                <a:ext uri="{FF2B5EF4-FFF2-40B4-BE49-F238E27FC236}">
                  <a16:creationId xmlns:a16="http://schemas.microsoft.com/office/drawing/2014/main" id="{FE438021-C9BF-4B0A-8C78-857F810FAB72}"/>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0" name="Freeform 10">
              <a:extLst>
                <a:ext uri="{FF2B5EF4-FFF2-40B4-BE49-F238E27FC236}">
                  <a16:creationId xmlns:a16="http://schemas.microsoft.com/office/drawing/2014/main" id="{849292BF-951E-4A5B-9806-8EA5E70F4030}"/>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1" name="Freeform 11">
              <a:extLst>
                <a:ext uri="{FF2B5EF4-FFF2-40B4-BE49-F238E27FC236}">
                  <a16:creationId xmlns:a16="http://schemas.microsoft.com/office/drawing/2014/main" id="{EBEE6AD6-AFD9-4ED1-B568-6795CABBDE01}"/>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2" name="Freeform 12">
              <a:extLst>
                <a:ext uri="{FF2B5EF4-FFF2-40B4-BE49-F238E27FC236}">
                  <a16:creationId xmlns:a16="http://schemas.microsoft.com/office/drawing/2014/main" id="{B20C81A5-EB9D-4064-83CE-2A3793E9C550}"/>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3" name="Freeform 13">
              <a:extLst>
                <a:ext uri="{FF2B5EF4-FFF2-40B4-BE49-F238E27FC236}">
                  <a16:creationId xmlns:a16="http://schemas.microsoft.com/office/drawing/2014/main" id="{5ACAC193-4B39-411E-A98B-65D45863161F}"/>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4" name="Freeform 14">
              <a:extLst>
                <a:ext uri="{FF2B5EF4-FFF2-40B4-BE49-F238E27FC236}">
                  <a16:creationId xmlns:a16="http://schemas.microsoft.com/office/drawing/2014/main" id="{F1CF25A4-83BA-48B6-B573-44A5EC8B8A9B}"/>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5" name="Freeform 15">
              <a:extLst>
                <a:ext uri="{FF2B5EF4-FFF2-40B4-BE49-F238E27FC236}">
                  <a16:creationId xmlns:a16="http://schemas.microsoft.com/office/drawing/2014/main" id="{78D87D0B-F45C-400C-B730-924F0D44E1D1}"/>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6" name="Freeform 16">
              <a:extLst>
                <a:ext uri="{FF2B5EF4-FFF2-40B4-BE49-F238E27FC236}">
                  <a16:creationId xmlns:a16="http://schemas.microsoft.com/office/drawing/2014/main" id="{5DA571E1-6F5E-44FD-AA33-AA3011204622}"/>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7" name="Freeform 17">
              <a:extLst>
                <a:ext uri="{FF2B5EF4-FFF2-40B4-BE49-F238E27FC236}">
                  <a16:creationId xmlns:a16="http://schemas.microsoft.com/office/drawing/2014/main" id="{8A783239-18B5-4286-9249-829D8BF8316F}"/>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8" name="Freeform 18">
              <a:extLst>
                <a:ext uri="{FF2B5EF4-FFF2-40B4-BE49-F238E27FC236}">
                  <a16:creationId xmlns:a16="http://schemas.microsoft.com/office/drawing/2014/main" id="{779A855E-5C63-4836-927D-4F009B99579B}"/>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9" name="Freeform 19">
              <a:extLst>
                <a:ext uri="{FF2B5EF4-FFF2-40B4-BE49-F238E27FC236}">
                  <a16:creationId xmlns:a16="http://schemas.microsoft.com/office/drawing/2014/main" id="{AC178BB8-2394-495B-8CE7-0EF10E807EC7}"/>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0" name="Freeform 20">
              <a:extLst>
                <a:ext uri="{FF2B5EF4-FFF2-40B4-BE49-F238E27FC236}">
                  <a16:creationId xmlns:a16="http://schemas.microsoft.com/office/drawing/2014/main" id="{BAE0FA7D-59D2-45BA-B10E-18134EFB9CDE}"/>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4" name="Freeform 21">
              <a:extLst>
                <a:ext uri="{FF2B5EF4-FFF2-40B4-BE49-F238E27FC236}">
                  <a16:creationId xmlns:a16="http://schemas.microsoft.com/office/drawing/2014/main" id="{046260FB-FF8D-4FC7-BCB2-4E9C22CBDE70}"/>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5" name="Freeform 22">
              <a:extLst>
                <a:ext uri="{FF2B5EF4-FFF2-40B4-BE49-F238E27FC236}">
                  <a16:creationId xmlns:a16="http://schemas.microsoft.com/office/drawing/2014/main" id="{4B01A9DB-8ABF-44F7-9CA3-DFB04D7DC9C3}"/>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6" name="Freeform 23">
              <a:extLst>
                <a:ext uri="{FF2B5EF4-FFF2-40B4-BE49-F238E27FC236}">
                  <a16:creationId xmlns:a16="http://schemas.microsoft.com/office/drawing/2014/main" id="{8A01B638-F96C-40CF-B004-E8C37B468678}"/>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40" name="Footer">
            <a:extLst>
              <a:ext uri="{FF2B5EF4-FFF2-40B4-BE49-F238E27FC236}">
                <a16:creationId xmlns:a16="http://schemas.microsoft.com/office/drawing/2014/main" id="{411635A3-60DB-BC40-8F1D-9692EA50CF6F}"/>
              </a:ext>
            </a:extLst>
          </p:cNvPr>
          <p:cNvSpPr txBox="1"/>
          <p:nvPr userDrawn="1"/>
        </p:nvSpPr>
        <p:spPr>
          <a:xfrm>
            <a:off x="9598024" y="6548295"/>
            <a:ext cx="2541080"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2022. All Rights Reserved.</a:t>
            </a:r>
          </a:p>
        </p:txBody>
      </p:sp>
      <p:sp>
        <p:nvSpPr>
          <p:cNvPr id="35" name="Subtitle 2">
            <a:extLst>
              <a:ext uri="{FF2B5EF4-FFF2-40B4-BE49-F238E27FC236}">
                <a16:creationId xmlns:a16="http://schemas.microsoft.com/office/drawing/2014/main" id="{4CBECA70-7A69-7C4D-A404-B084FAA5B2FD}"/>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tx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2" name="Title 1">
            <a:extLst>
              <a:ext uri="{FF2B5EF4-FFF2-40B4-BE49-F238E27FC236}">
                <a16:creationId xmlns:a16="http://schemas.microsoft.com/office/drawing/2014/main" id="{9935A9F9-2BFD-FE4C-B0C7-B958D9E858E7}"/>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43" name="Text Placeholder 6">
            <a:extLst>
              <a:ext uri="{FF2B5EF4-FFF2-40B4-BE49-F238E27FC236}">
                <a16:creationId xmlns:a16="http://schemas.microsoft.com/office/drawing/2014/main" id="{2B33A0D8-E631-9F46-B069-10A09D0668C6}"/>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44" name="Text Placeholder 8">
            <a:extLst>
              <a:ext uri="{FF2B5EF4-FFF2-40B4-BE49-F238E27FC236}">
                <a16:creationId xmlns:a16="http://schemas.microsoft.com/office/drawing/2014/main" id="{79E4877C-4D42-FE4D-9710-DC8027F1FF64}"/>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37" name="Hitachi logo red">
            <a:extLst>
              <a:ext uri="{FF2B5EF4-FFF2-40B4-BE49-F238E27FC236}">
                <a16:creationId xmlns:a16="http://schemas.microsoft.com/office/drawing/2014/main" id="{701A357B-4997-A748-B103-F1B95F745E7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44567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7" name="Image Shade">
            <a:extLst>
              <a:ext uri="{FF2B5EF4-FFF2-40B4-BE49-F238E27FC236}">
                <a16:creationId xmlns:a16="http://schemas.microsoft.com/office/drawing/2014/main" id="{1EDF1E12-23BF-BB42-BF11-6A1FF254B2D9}"/>
              </a:ext>
            </a:extLst>
          </p:cNvPr>
          <p:cNvSpPr/>
          <p:nvPr userDrawn="1"/>
        </p:nvSpPr>
        <p:spPr>
          <a:xfrm>
            <a:off x="-2" y="0"/>
            <a:ext cx="8029897" cy="6858000"/>
          </a:xfrm>
          <a:prstGeom prst="rect">
            <a:avLst/>
          </a:prstGeom>
          <a:gradFill flip="none" rotWithShape="1">
            <a:gsLst>
              <a:gs pos="34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pic>
        <p:nvPicPr>
          <p:cNvPr id="3" name="Picture 2" descr="A picture containing text&#10;&#10;Description automatically generated">
            <a:extLst>
              <a:ext uri="{FF2B5EF4-FFF2-40B4-BE49-F238E27FC236}">
                <a16:creationId xmlns:a16="http://schemas.microsoft.com/office/drawing/2014/main" id="{29CCA336-0624-F243-81D7-3DB18D18EF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7938733" y="0"/>
            <a:ext cx="4253268" cy="6858000"/>
          </a:xfrm>
          <a:prstGeom prst="rect">
            <a:avLst/>
          </a:prstGeom>
        </p:spPr>
      </p:pic>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3" name="Rectangle 42">
            <a:extLst>
              <a:ext uri="{FF2B5EF4-FFF2-40B4-BE49-F238E27FC236}">
                <a16:creationId xmlns:a16="http://schemas.microsoft.com/office/drawing/2014/main" id="{7DA7DCDF-9687-BF49-B8F6-8C31F682BE1E}"/>
              </a:ext>
            </a:extLst>
          </p:cNvPr>
          <p:cNvSpPr/>
          <p:nvPr userDrawn="1"/>
        </p:nvSpPr>
        <p:spPr>
          <a:xfrm>
            <a:off x="7938733" y="0"/>
            <a:ext cx="4253268" cy="6858000"/>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grpSp>
        <p:nvGrpSpPr>
          <p:cNvPr id="44" name="Hitachi CS Logo">
            <a:extLst>
              <a:ext uri="{FF2B5EF4-FFF2-40B4-BE49-F238E27FC236}">
                <a16:creationId xmlns:a16="http://schemas.microsoft.com/office/drawing/2014/main" id="{18D8EC0B-9E5B-7848-ABF4-FCF786D0FBBA}"/>
              </a:ext>
            </a:extLst>
          </p:cNvPr>
          <p:cNvGrpSpPr/>
          <p:nvPr userDrawn="1"/>
        </p:nvGrpSpPr>
        <p:grpSpPr>
          <a:xfrm>
            <a:off x="10246555" y="301096"/>
            <a:ext cx="1663868" cy="475553"/>
            <a:chOff x="2751138" y="3262313"/>
            <a:chExt cx="4665662" cy="1333500"/>
          </a:xfrm>
          <a:solidFill>
            <a:schemeClr val="bg1"/>
          </a:solidFill>
        </p:grpSpPr>
        <p:sp>
          <p:nvSpPr>
            <p:cNvPr id="45" name="Freeform 1">
              <a:extLst>
                <a:ext uri="{FF2B5EF4-FFF2-40B4-BE49-F238E27FC236}">
                  <a16:creationId xmlns:a16="http://schemas.microsoft.com/office/drawing/2014/main" id="{CD5B8358-6996-F247-AD74-8ADD0F156E7F}"/>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6" name="Freeform 2">
              <a:extLst>
                <a:ext uri="{FF2B5EF4-FFF2-40B4-BE49-F238E27FC236}">
                  <a16:creationId xmlns:a16="http://schemas.microsoft.com/office/drawing/2014/main" id="{61E1DF9D-38DF-8B47-99C5-994408C0BE30}"/>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8" name="Freeform 3">
              <a:extLst>
                <a:ext uri="{FF2B5EF4-FFF2-40B4-BE49-F238E27FC236}">
                  <a16:creationId xmlns:a16="http://schemas.microsoft.com/office/drawing/2014/main" id="{E5AF21FF-4CD6-4A42-A1BA-C0D12C7598F0}"/>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9" name="Freeform 4">
              <a:extLst>
                <a:ext uri="{FF2B5EF4-FFF2-40B4-BE49-F238E27FC236}">
                  <a16:creationId xmlns:a16="http://schemas.microsoft.com/office/drawing/2014/main" id="{BE0978A0-9705-5C41-ABD3-22224DEB6774}"/>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0" name="Freeform 5">
              <a:extLst>
                <a:ext uri="{FF2B5EF4-FFF2-40B4-BE49-F238E27FC236}">
                  <a16:creationId xmlns:a16="http://schemas.microsoft.com/office/drawing/2014/main" id="{91C1523C-9E31-C24C-878C-212A6E9E35BB}"/>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1" name="Freeform 6">
              <a:extLst>
                <a:ext uri="{FF2B5EF4-FFF2-40B4-BE49-F238E27FC236}">
                  <a16:creationId xmlns:a16="http://schemas.microsoft.com/office/drawing/2014/main" id="{30ED9753-1F08-954B-B024-18C0E83AE7AF}"/>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2" name="Freeform 7">
              <a:extLst>
                <a:ext uri="{FF2B5EF4-FFF2-40B4-BE49-F238E27FC236}">
                  <a16:creationId xmlns:a16="http://schemas.microsoft.com/office/drawing/2014/main" id="{F90C692D-6727-254E-9A6D-86638CBD76D1}"/>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3" name="Freeform 8">
              <a:extLst>
                <a:ext uri="{FF2B5EF4-FFF2-40B4-BE49-F238E27FC236}">
                  <a16:creationId xmlns:a16="http://schemas.microsoft.com/office/drawing/2014/main" id="{28A0CD15-B12D-F746-B7D3-CEF65E9752E6}"/>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4" name="Freeform 9">
              <a:extLst>
                <a:ext uri="{FF2B5EF4-FFF2-40B4-BE49-F238E27FC236}">
                  <a16:creationId xmlns:a16="http://schemas.microsoft.com/office/drawing/2014/main" id="{3C4C823A-C569-3D49-8AB6-D1C790F4B047}"/>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5" name="Freeform 10">
              <a:extLst>
                <a:ext uri="{FF2B5EF4-FFF2-40B4-BE49-F238E27FC236}">
                  <a16:creationId xmlns:a16="http://schemas.microsoft.com/office/drawing/2014/main" id="{7A88AD6E-0D1C-8045-9383-D68651C230AA}"/>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9" name="Freeform 11">
              <a:extLst>
                <a:ext uri="{FF2B5EF4-FFF2-40B4-BE49-F238E27FC236}">
                  <a16:creationId xmlns:a16="http://schemas.microsoft.com/office/drawing/2014/main" id="{BFD8CD28-A136-244E-89B6-BF1895D288B1}"/>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0" name="Freeform 12">
              <a:extLst>
                <a:ext uri="{FF2B5EF4-FFF2-40B4-BE49-F238E27FC236}">
                  <a16:creationId xmlns:a16="http://schemas.microsoft.com/office/drawing/2014/main" id="{7C6E03C0-4283-5841-8374-9E15E8F81BE1}"/>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1" name="Freeform 13">
              <a:extLst>
                <a:ext uri="{FF2B5EF4-FFF2-40B4-BE49-F238E27FC236}">
                  <a16:creationId xmlns:a16="http://schemas.microsoft.com/office/drawing/2014/main" id="{9D7D7B8E-9BCD-5445-9E6E-6E4CA83E703F}"/>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2" name="Freeform 14">
              <a:extLst>
                <a:ext uri="{FF2B5EF4-FFF2-40B4-BE49-F238E27FC236}">
                  <a16:creationId xmlns:a16="http://schemas.microsoft.com/office/drawing/2014/main" id="{B84F8FFA-E107-F64B-B187-024F73A6FB7B}"/>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3" name="Freeform 15">
              <a:extLst>
                <a:ext uri="{FF2B5EF4-FFF2-40B4-BE49-F238E27FC236}">
                  <a16:creationId xmlns:a16="http://schemas.microsoft.com/office/drawing/2014/main" id="{3DD41080-CFCD-A046-AE64-026CBFEA5CD6}"/>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4" name="Freeform 16">
              <a:extLst>
                <a:ext uri="{FF2B5EF4-FFF2-40B4-BE49-F238E27FC236}">
                  <a16:creationId xmlns:a16="http://schemas.microsoft.com/office/drawing/2014/main" id="{F4470C6E-810E-C741-967D-4B6D7064516E}"/>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5" name="Freeform 17">
              <a:extLst>
                <a:ext uri="{FF2B5EF4-FFF2-40B4-BE49-F238E27FC236}">
                  <a16:creationId xmlns:a16="http://schemas.microsoft.com/office/drawing/2014/main" id="{D416A3C3-1E38-FA47-87B2-70C8FF6BFF38}"/>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6" name="Freeform 18">
              <a:extLst>
                <a:ext uri="{FF2B5EF4-FFF2-40B4-BE49-F238E27FC236}">
                  <a16:creationId xmlns:a16="http://schemas.microsoft.com/office/drawing/2014/main" id="{84952C1A-A014-DC44-AF90-36FCF16407EE}"/>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7" name="Freeform 19">
              <a:extLst>
                <a:ext uri="{FF2B5EF4-FFF2-40B4-BE49-F238E27FC236}">
                  <a16:creationId xmlns:a16="http://schemas.microsoft.com/office/drawing/2014/main" id="{4194B402-C0BE-994E-B81B-57C0493BCCD1}"/>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1" name="Freeform 20">
              <a:extLst>
                <a:ext uri="{FF2B5EF4-FFF2-40B4-BE49-F238E27FC236}">
                  <a16:creationId xmlns:a16="http://schemas.microsoft.com/office/drawing/2014/main" id="{5F17F53B-D102-7F48-8541-DF950839A66F}"/>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2" name="Freeform 21">
              <a:extLst>
                <a:ext uri="{FF2B5EF4-FFF2-40B4-BE49-F238E27FC236}">
                  <a16:creationId xmlns:a16="http://schemas.microsoft.com/office/drawing/2014/main" id="{84C29501-5A6D-414B-86AE-053815E847FB}"/>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3" name="Freeform 22">
              <a:extLst>
                <a:ext uri="{FF2B5EF4-FFF2-40B4-BE49-F238E27FC236}">
                  <a16:creationId xmlns:a16="http://schemas.microsoft.com/office/drawing/2014/main" id="{22EF7952-EBD2-1B44-8568-75F1851BC201}"/>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8" name="Freeform 23">
              <a:extLst>
                <a:ext uri="{FF2B5EF4-FFF2-40B4-BE49-F238E27FC236}">
                  <a16:creationId xmlns:a16="http://schemas.microsoft.com/office/drawing/2014/main" id="{F806D912-F48C-0548-B2DC-443E6576D3AE}"/>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99" name="Footer">
            <a:extLst>
              <a:ext uri="{FF2B5EF4-FFF2-40B4-BE49-F238E27FC236}">
                <a16:creationId xmlns:a16="http://schemas.microsoft.com/office/drawing/2014/main" id="{8AF9C8D6-2120-2645-B767-C612C461170A}"/>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2022. All Rights Reserved.</a:t>
            </a:r>
          </a:p>
        </p:txBody>
      </p:sp>
      <p:sp>
        <p:nvSpPr>
          <p:cNvPr id="39" name="Subtitle 2">
            <a:extLst>
              <a:ext uri="{FF2B5EF4-FFF2-40B4-BE49-F238E27FC236}">
                <a16:creationId xmlns:a16="http://schemas.microsoft.com/office/drawing/2014/main" id="{DD5AC0CD-9120-154E-86E3-63A823AF1148}"/>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40" name="Title 1">
            <a:extLst>
              <a:ext uri="{FF2B5EF4-FFF2-40B4-BE49-F238E27FC236}">
                <a16:creationId xmlns:a16="http://schemas.microsoft.com/office/drawing/2014/main" id="{1788EC30-50B7-204C-A4C4-CCB2171C6575}"/>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8" name="Text Placeholder 6">
            <a:extLst>
              <a:ext uri="{FF2B5EF4-FFF2-40B4-BE49-F238E27FC236}">
                <a16:creationId xmlns:a16="http://schemas.microsoft.com/office/drawing/2014/main" id="{7999BED2-2934-654F-A065-29102DB83C20}"/>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69" name="Text Placeholder 8">
            <a:extLst>
              <a:ext uri="{FF2B5EF4-FFF2-40B4-BE49-F238E27FC236}">
                <a16:creationId xmlns:a16="http://schemas.microsoft.com/office/drawing/2014/main" id="{57276581-82C3-3E44-98BA-95449B787A9A}"/>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pic>
        <p:nvPicPr>
          <p:cNvPr id="36" name="Hitachi logo red">
            <a:extLst>
              <a:ext uri="{FF2B5EF4-FFF2-40B4-BE49-F238E27FC236}">
                <a16:creationId xmlns:a16="http://schemas.microsoft.com/office/drawing/2014/main" id="{DDBC843C-4A81-6D48-A5F3-9C40AC5E03A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12449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BDD7147-836C-B243-973C-2C79F9E02B72}"/>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50000"/>
                  </a:schemeClr>
                </a:solidFill>
                <a:latin typeface="Neue Haas Grotesk Text Pro" panose="020B0504020202020204" pitchFamily="34" charset="77"/>
              </a:rPr>
              <a:pPr/>
              <a:t>‹#›</a:t>
            </a:fld>
            <a:endParaRPr lang="en-US" sz="1067" b="0" i="0">
              <a:solidFill>
                <a:schemeClr val="bg1">
                  <a:lumMod val="50000"/>
                </a:schemeClr>
              </a:solidFill>
              <a:latin typeface="Neue Haas Grotesk Text Pro" panose="020B0504020202020204" pitchFamily="34" charset="77"/>
            </a:endParaRPr>
          </a:p>
        </p:txBody>
      </p:sp>
      <p:pic>
        <p:nvPicPr>
          <p:cNvPr id="40" name="Picture 39">
            <a:extLst>
              <a:ext uri="{FF2B5EF4-FFF2-40B4-BE49-F238E27FC236}">
                <a16:creationId xmlns:a16="http://schemas.microsoft.com/office/drawing/2014/main" id="{92FCC86C-B122-7843-AD39-7DA6779D6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23856" y="0"/>
            <a:ext cx="4268144" cy="6876288"/>
          </a:xfrm>
          <a:prstGeom prst="rect">
            <a:avLst/>
          </a:prstGeom>
        </p:spPr>
      </p:pic>
      <p:sp>
        <p:nvSpPr>
          <p:cNvPr id="42" name="Rectangle 41">
            <a:extLst>
              <a:ext uri="{FF2B5EF4-FFF2-40B4-BE49-F238E27FC236}">
                <a16:creationId xmlns:a16="http://schemas.microsoft.com/office/drawing/2014/main" id="{7595F4BA-1947-4B39-A271-3153E3CE1329}"/>
              </a:ext>
            </a:extLst>
          </p:cNvPr>
          <p:cNvSpPr/>
          <p:nvPr userDrawn="1"/>
        </p:nvSpPr>
        <p:spPr>
          <a:xfrm>
            <a:off x="7933508" y="1"/>
            <a:ext cx="4272969" cy="3870960"/>
          </a:xfrm>
          <a:prstGeom prst="rect">
            <a:avLst/>
          </a:prstGeom>
          <a:gradFill flip="none" rotWithShape="1">
            <a:gsLst>
              <a:gs pos="54000">
                <a:schemeClr val="tx2">
                  <a:alpha val="0"/>
                </a:schemeClr>
              </a:gs>
              <a:gs pos="79000">
                <a:schemeClr val="tx2">
                  <a:alpha val="2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grpSp>
        <p:nvGrpSpPr>
          <p:cNvPr id="43" name="Group 42">
            <a:extLst>
              <a:ext uri="{FF2B5EF4-FFF2-40B4-BE49-F238E27FC236}">
                <a16:creationId xmlns:a16="http://schemas.microsoft.com/office/drawing/2014/main" id="{B988D2B2-5C5E-43B0-9871-306038172417}"/>
              </a:ext>
            </a:extLst>
          </p:cNvPr>
          <p:cNvGrpSpPr/>
          <p:nvPr userDrawn="1"/>
        </p:nvGrpSpPr>
        <p:grpSpPr>
          <a:xfrm>
            <a:off x="10246555" y="301096"/>
            <a:ext cx="1663868" cy="475553"/>
            <a:chOff x="2751138" y="3262313"/>
            <a:chExt cx="4665662" cy="1333500"/>
          </a:xfrm>
          <a:solidFill>
            <a:schemeClr val="bg1"/>
          </a:solidFill>
        </p:grpSpPr>
        <p:sp>
          <p:nvSpPr>
            <p:cNvPr id="44" name="Freeform 1">
              <a:extLst>
                <a:ext uri="{FF2B5EF4-FFF2-40B4-BE49-F238E27FC236}">
                  <a16:creationId xmlns:a16="http://schemas.microsoft.com/office/drawing/2014/main" id="{FB37AA43-1DAD-4268-8BCA-08FFA6611608}"/>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5" name="Freeform 2">
              <a:extLst>
                <a:ext uri="{FF2B5EF4-FFF2-40B4-BE49-F238E27FC236}">
                  <a16:creationId xmlns:a16="http://schemas.microsoft.com/office/drawing/2014/main" id="{607D4DC0-209B-4220-9753-735924769F38}"/>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6" name="Freeform 3">
              <a:extLst>
                <a:ext uri="{FF2B5EF4-FFF2-40B4-BE49-F238E27FC236}">
                  <a16:creationId xmlns:a16="http://schemas.microsoft.com/office/drawing/2014/main" id="{0BD8E211-927D-4CFE-8642-3332A96BB639}"/>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8" name="Freeform 4">
              <a:extLst>
                <a:ext uri="{FF2B5EF4-FFF2-40B4-BE49-F238E27FC236}">
                  <a16:creationId xmlns:a16="http://schemas.microsoft.com/office/drawing/2014/main" id="{ADEF2E2C-637D-41F6-891B-0C44DC6F797B}"/>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9" name="Freeform 5">
              <a:extLst>
                <a:ext uri="{FF2B5EF4-FFF2-40B4-BE49-F238E27FC236}">
                  <a16:creationId xmlns:a16="http://schemas.microsoft.com/office/drawing/2014/main" id="{3BC42124-B995-4B22-B10C-2C8B5C6F92E8}"/>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0" name="Freeform 6">
              <a:extLst>
                <a:ext uri="{FF2B5EF4-FFF2-40B4-BE49-F238E27FC236}">
                  <a16:creationId xmlns:a16="http://schemas.microsoft.com/office/drawing/2014/main" id="{A52C3E74-516C-498F-B30B-1B16390D228A}"/>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1" name="Freeform 7">
              <a:extLst>
                <a:ext uri="{FF2B5EF4-FFF2-40B4-BE49-F238E27FC236}">
                  <a16:creationId xmlns:a16="http://schemas.microsoft.com/office/drawing/2014/main" id="{E9193BAD-5632-4A92-B3D6-88F53F478F06}"/>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2" name="Freeform 8">
              <a:extLst>
                <a:ext uri="{FF2B5EF4-FFF2-40B4-BE49-F238E27FC236}">
                  <a16:creationId xmlns:a16="http://schemas.microsoft.com/office/drawing/2014/main" id="{EABC7E9E-35E8-4777-856D-93FE2962FBFF}"/>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3" name="Freeform 9">
              <a:extLst>
                <a:ext uri="{FF2B5EF4-FFF2-40B4-BE49-F238E27FC236}">
                  <a16:creationId xmlns:a16="http://schemas.microsoft.com/office/drawing/2014/main" id="{77A7E2E3-8798-42F9-B5B2-C142389852D3}"/>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4" name="Freeform 10">
              <a:extLst>
                <a:ext uri="{FF2B5EF4-FFF2-40B4-BE49-F238E27FC236}">
                  <a16:creationId xmlns:a16="http://schemas.microsoft.com/office/drawing/2014/main" id="{A262A6E2-36EF-42E9-AC5F-3733B028CD9F}"/>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5" name="Freeform 11">
              <a:extLst>
                <a:ext uri="{FF2B5EF4-FFF2-40B4-BE49-F238E27FC236}">
                  <a16:creationId xmlns:a16="http://schemas.microsoft.com/office/drawing/2014/main" id="{ED1A5660-E2FF-431A-A3B5-DC0B741B038F}"/>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9" name="Freeform 12">
              <a:extLst>
                <a:ext uri="{FF2B5EF4-FFF2-40B4-BE49-F238E27FC236}">
                  <a16:creationId xmlns:a16="http://schemas.microsoft.com/office/drawing/2014/main" id="{2612C7B6-D700-4A43-AA35-7DBE2B49F52E}"/>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0" name="Freeform 13">
              <a:extLst>
                <a:ext uri="{FF2B5EF4-FFF2-40B4-BE49-F238E27FC236}">
                  <a16:creationId xmlns:a16="http://schemas.microsoft.com/office/drawing/2014/main" id="{DF7B77CE-5AB1-4EAD-812F-F58BACB49D3D}"/>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1" name="Freeform 14">
              <a:extLst>
                <a:ext uri="{FF2B5EF4-FFF2-40B4-BE49-F238E27FC236}">
                  <a16:creationId xmlns:a16="http://schemas.microsoft.com/office/drawing/2014/main" id="{B9E01117-24E7-449D-BEE1-2A1B2F3F3918}"/>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2" name="Freeform 15">
              <a:extLst>
                <a:ext uri="{FF2B5EF4-FFF2-40B4-BE49-F238E27FC236}">
                  <a16:creationId xmlns:a16="http://schemas.microsoft.com/office/drawing/2014/main" id="{EC71F4E4-4491-4693-916D-57DF8E821933}"/>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3" name="Freeform 16">
              <a:extLst>
                <a:ext uri="{FF2B5EF4-FFF2-40B4-BE49-F238E27FC236}">
                  <a16:creationId xmlns:a16="http://schemas.microsoft.com/office/drawing/2014/main" id="{18196A70-395B-4966-A215-01A106086D43}"/>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4" name="Freeform 17">
              <a:extLst>
                <a:ext uri="{FF2B5EF4-FFF2-40B4-BE49-F238E27FC236}">
                  <a16:creationId xmlns:a16="http://schemas.microsoft.com/office/drawing/2014/main" id="{C7BED1DB-4724-4E5A-82C3-167FADBEF7F9}"/>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5" name="Freeform 18">
              <a:extLst>
                <a:ext uri="{FF2B5EF4-FFF2-40B4-BE49-F238E27FC236}">
                  <a16:creationId xmlns:a16="http://schemas.microsoft.com/office/drawing/2014/main" id="{08B31C51-57C7-4ABF-A310-1B57995B270B}"/>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6" name="Freeform 19">
              <a:extLst>
                <a:ext uri="{FF2B5EF4-FFF2-40B4-BE49-F238E27FC236}">
                  <a16:creationId xmlns:a16="http://schemas.microsoft.com/office/drawing/2014/main" id="{E8DA0522-90FD-4EA1-A6A4-40F345D2FF0B}"/>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7" name="Freeform 20">
              <a:extLst>
                <a:ext uri="{FF2B5EF4-FFF2-40B4-BE49-F238E27FC236}">
                  <a16:creationId xmlns:a16="http://schemas.microsoft.com/office/drawing/2014/main" id="{C6A6AEFC-2781-468D-96F2-B369260BC340}"/>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9" name="Freeform 21">
              <a:extLst>
                <a:ext uri="{FF2B5EF4-FFF2-40B4-BE49-F238E27FC236}">
                  <a16:creationId xmlns:a16="http://schemas.microsoft.com/office/drawing/2014/main" id="{51AAA341-7BCE-4FB9-AADF-5F7FBE92AAF6}"/>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1" name="Freeform 22">
              <a:extLst>
                <a:ext uri="{FF2B5EF4-FFF2-40B4-BE49-F238E27FC236}">
                  <a16:creationId xmlns:a16="http://schemas.microsoft.com/office/drawing/2014/main" id="{63A59478-88EB-4E5A-BD9E-A0EB0FAC5ADD}"/>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2" name="Freeform 23">
              <a:extLst>
                <a:ext uri="{FF2B5EF4-FFF2-40B4-BE49-F238E27FC236}">
                  <a16:creationId xmlns:a16="http://schemas.microsoft.com/office/drawing/2014/main" id="{641EC5D7-C54C-4B81-88F5-4B8ECEBBFA11}"/>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75" name="TextBox 74">
            <a:extLst>
              <a:ext uri="{FF2B5EF4-FFF2-40B4-BE49-F238E27FC236}">
                <a16:creationId xmlns:a16="http://schemas.microsoft.com/office/drawing/2014/main" id="{5A06E6AB-81B8-427D-8331-38177B134D6E}"/>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pic>
        <p:nvPicPr>
          <p:cNvPr id="37" name="Hitachi logo red">
            <a:extLst>
              <a:ext uri="{FF2B5EF4-FFF2-40B4-BE49-F238E27FC236}">
                <a16:creationId xmlns:a16="http://schemas.microsoft.com/office/drawing/2014/main" id="{F0DB7F9C-A131-7D41-89E3-BDC6343CC39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
        <p:nvSpPr>
          <p:cNvPr id="56" name="Subtitle 2">
            <a:extLst>
              <a:ext uri="{FF2B5EF4-FFF2-40B4-BE49-F238E27FC236}">
                <a16:creationId xmlns:a16="http://schemas.microsoft.com/office/drawing/2014/main" id="{BE91D31B-EA4F-6348-BEE7-CD6D9DF6FDBD}"/>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tx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58" name="Title 1">
            <a:extLst>
              <a:ext uri="{FF2B5EF4-FFF2-40B4-BE49-F238E27FC236}">
                <a16:creationId xmlns:a16="http://schemas.microsoft.com/office/drawing/2014/main" id="{6A93520E-62D1-2849-AE9E-A65E1823CBD8}"/>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8" name="Text Placeholder 6">
            <a:extLst>
              <a:ext uri="{FF2B5EF4-FFF2-40B4-BE49-F238E27FC236}">
                <a16:creationId xmlns:a16="http://schemas.microsoft.com/office/drawing/2014/main" id="{CD3782A6-1B91-DB45-A0C9-BD4A1ACBCBA2}"/>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76" name="Text Placeholder 8">
            <a:extLst>
              <a:ext uri="{FF2B5EF4-FFF2-40B4-BE49-F238E27FC236}">
                <a16:creationId xmlns:a16="http://schemas.microsoft.com/office/drawing/2014/main" id="{97F4CA5C-5EE7-8946-BD70-228AB9C2746D}"/>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tx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spTree>
    <p:extLst>
      <p:ext uri="{BB962C8B-B14F-4D97-AF65-F5344CB8AC3E}">
        <p14:creationId xmlns:p14="http://schemas.microsoft.com/office/powerpoint/2010/main" val="397613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8" name="Image Shade">
            <a:extLst>
              <a:ext uri="{FF2B5EF4-FFF2-40B4-BE49-F238E27FC236}">
                <a16:creationId xmlns:a16="http://schemas.microsoft.com/office/drawing/2014/main" id="{EA2F0D1E-32F3-B347-B3C3-8AE0B23E5503}"/>
              </a:ext>
            </a:extLst>
          </p:cNvPr>
          <p:cNvSpPr/>
          <p:nvPr userDrawn="1"/>
        </p:nvSpPr>
        <p:spPr>
          <a:xfrm>
            <a:off x="-2" y="0"/>
            <a:ext cx="8029897" cy="6858000"/>
          </a:xfrm>
          <a:prstGeom prst="rect">
            <a:avLst/>
          </a:prstGeom>
          <a:gradFill flip="none" rotWithShape="1">
            <a:gsLst>
              <a:gs pos="2000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pic>
        <p:nvPicPr>
          <p:cNvPr id="3" name="Picture 2" descr="A picture containing sky, outdoor, plane, grass&#10;&#10;Description automatically generated">
            <a:extLst>
              <a:ext uri="{FF2B5EF4-FFF2-40B4-BE49-F238E27FC236}">
                <a16:creationId xmlns:a16="http://schemas.microsoft.com/office/drawing/2014/main" id="{610C90F2-F9C4-2245-8606-AF87724E51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38732" y="0"/>
            <a:ext cx="4253269" cy="6858000"/>
          </a:xfrm>
          <a:prstGeom prst="rect">
            <a:avLst/>
          </a:prstGeom>
        </p:spPr>
      </p:pic>
      <p:sp>
        <p:nvSpPr>
          <p:cNvPr id="39" name="TextBox 38"/>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lumMod val="65000"/>
                    <a:alpha val="50000"/>
                  </a:schemeClr>
                </a:solidFill>
                <a:latin typeface="Neue Haas Grotesk Text Pro" panose="020B0504020202020204" pitchFamily="34" charset="77"/>
              </a:rPr>
              <a:pPr/>
              <a:t>‹#›</a:t>
            </a:fld>
            <a:endParaRPr lang="en-US" sz="1067" b="0" i="0">
              <a:solidFill>
                <a:schemeClr val="bg1">
                  <a:lumMod val="65000"/>
                  <a:alpha val="50000"/>
                </a:schemeClr>
              </a:solidFill>
              <a:latin typeface="Neue Haas Grotesk Text Pro" panose="020B0504020202020204" pitchFamily="34" charset="77"/>
            </a:endParaRPr>
          </a:p>
        </p:txBody>
      </p:sp>
      <p:sp>
        <p:nvSpPr>
          <p:cNvPr id="75" name="TextBox 74">
            <a:extLst>
              <a:ext uri="{FF2B5EF4-FFF2-40B4-BE49-F238E27FC236}">
                <a16:creationId xmlns:a16="http://schemas.microsoft.com/office/drawing/2014/main" id="{443E681C-7E43-AB4A-8E98-A0393C628DE4}"/>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sp>
        <p:nvSpPr>
          <p:cNvPr id="57" name="Subtitle 2">
            <a:extLst>
              <a:ext uri="{FF2B5EF4-FFF2-40B4-BE49-F238E27FC236}">
                <a16:creationId xmlns:a16="http://schemas.microsoft.com/office/drawing/2014/main" id="{3835B22C-99F5-5F43-BF05-B87606CDCD56}"/>
              </a:ext>
            </a:extLst>
          </p:cNvPr>
          <p:cNvSpPr>
            <a:spLocks noGrp="1"/>
          </p:cNvSpPr>
          <p:nvPr>
            <p:ph type="subTitle" idx="1" hasCustomPrompt="1"/>
          </p:nvPr>
        </p:nvSpPr>
        <p:spPr>
          <a:xfrm>
            <a:off x="908465" y="3737490"/>
            <a:ext cx="5715233" cy="410369"/>
          </a:xfrm>
          <a:prstGeom prst="rect">
            <a:avLst/>
          </a:prstGeom>
          <a:effectLst/>
        </p:spPr>
        <p:txBody>
          <a:bodyPr/>
          <a:lstStyle>
            <a:lvl1pPr marL="0" marR="0" indent="0" algn="l" defTabSz="1219170" rtl="0" eaLnBrk="1" fontAlgn="auto" latinLnBrk="0" hangingPunct="1">
              <a:lnSpc>
                <a:spcPct val="100000"/>
              </a:lnSpc>
              <a:spcBef>
                <a:spcPts val="0"/>
              </a:spcBef>
              <a:spcAft>
                <a:spcPts val="0"/>
              </a:spcAft>
              <a:buClr>
                <a:schemeClr val="accent2"/>
              </a:buClr>
              <a:buSzTx/>
              <a:buFont typeface="Wingdings" charset="2"/>
              <a:buNone/>
              <a:tabLst/>
              <a:defRPr sz="2667" b="0" i="0" cap="none" baseline="0">
                <a:solidFill>
                  <a:schemeClr val="bg1"/>
                </a:solidFill>
                <a:latin typeface="Neue Haas Grotesk Text Pro" panose="020B0504020202020204" pitchFamily="34"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placeholder 20pt Regular</a:t>
            </a:r>
          </a:p>
        </p:txBody>
      </p:sp>
      <p:sp>
        <p:nvSpPr>
          <p:cNvPr id="58" name="Title 1">
            <a:extLst>
              <a:ext uri="{FF2B5EF4-FFF2-40B4-BE49-F238E27FC236}">
                <a16:creationId xmlns:a16="http://schemas.microsoft.com/office/drawing/2014/main" id="{82F0D961-25A8-8E43-AC3F-2822ED65301F}"/>
              </a:ext>
            </a:extLst>
          </p:cNvPr>
          <p:cNvSpPr>
            <a:spLocks noGrp="1"/>
          </p:cNvSpPr>
          <p:nvPr>
            <p:ph type="ctrTitle" hasCustomPrompt="1"/>
          </p:nvPr>
        </p:nvSpPr>
        <p:spPr>
          <a:xfrm>
            <a:off x="908465" y="967698"/>
            <a:ext cx="6864479" cy="2761725"/>
          </a:xfrm>
          <a:prstGeom prst="rect">
            <a:avLst/>
          </a:prstGeom>
          <a:effectLst/>
        </p:spPr>
        <p:txBody>
          <a:bodyPr lIns="0" rIns="0" anchor="b" anchorCtr="0">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Section Title Slide Placeholder </a:t>
            </a:r>
          </a:p>
        </p:txBody>
      </p:sp>
      <p:sp>
        <p:nvSpPr>
          <p:cNvPr id="69" name="Text Placeholder 6">
            <a:extLst>
              <a:ext uri="{FF2B5EF4-FFF2-40B4-BE49-F238E27FC236}">
                <a16:creationId xmlns:a16="http://schemas.microsoft.com/office/drawing/2014/main" id="{7190291D-817A-2140-9C11-4AF4F3269F44}"/>
              </a:ext>
            </a:extLst>
          </p:cNvPr>
          <p:cNvSpPr>
            <a:spLocks noGrp="1"/>
          </p:cNvSpPr>
          <p:nvPr>
            <p:ph type="body" sz="quarter" idx="11" hasCustomPrompt="1"/>
          </p:nvPr>
        </p:nvSpPr>
        <p:spPr>
          <a:xfrm>
            <a:off x="908465" y="5207079"/>
            <a:ext cx="4725881" cy="287259"/>
          </a:xfrm>
        </p:spPr>
        <p:txBody>
          <a:bodyPr anchor="t"/>
          <a:lstStyle>
            <a:lvl1pPr marL="0" indent="0">
              <a:spcBef>
                <a:spcPts val="0"/>
              </a:spcBef>
              <a:spcAft>
                <a:spcPts val="400"/>
              </a:spcAft>
              <a:buNone/>
              <a:defRPr sz="1867" b="1" baseline="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Subtitle here 14pt Bold</a:t>
            </a:r>
          </a:p>
        </p:txBody>
      </p:sp>
      <p:sp>
        <p:nvSpPr>
          <p:cNvPr id="70" name="Text Placeholder 8">
            <a:extLst>
              <a:ext uri="{FF2B5EF4-FFF2-40B4-BE49-F238E27FC236}">
                <a16:creationId xmlns:a16="http://schemas.microsoft.com/office/drawing/2014/main" id="{183F33E2-DBDA-5F4A-AFD2-C30290D13E8B}"/>
              </a:ext>
            </a:extLst>
          </p:cNvPr>
          <p:cNvSpPr>
            <a:spLocks noGrp="1"/>
          </p:cNvSpPr>
          <p:nvPr>
            <p:ph type="body" sz="quarter" idx="12" hasCustomPrompt="1"/>
          </p:nvPr>
        </p:nvSpPr>
        <p:spPr>
          <a:xfrm>
            <a:off x="908465" y="5512868"/>
            <a:ext cx="4725881" cy="246221"/>
          </a:xfrm>
        </p:spPr>
        <p:txBody>
          <a:bodyPr anchor="t"/>
          <a:lstStyle>
            <a:lvl1pPr marL="0" indent="0">
              <a:spcBef>
                <a:spcPts val="0"/>
              </a:spcBef>
              <a:spcAft>
                <a:spcPts val="400"/>
              </a:spcAft>
              <a:buNone/>
              <a:defRPr sz="1600">
                <a:solidFill>
                  <a:schemeClr val="bg1"/>
                </a:solidFill>
              </a:defRPr>
            </a:lvl1pPr>
            <a:lvl2pPr marL="374640" indent="0">
              <a:buNone/>
              <a:defRPr/>
            </a:lvl2pPr>
            <a:lvl3pPr marL="766214" indent="0">
              <a:buNone/>
              <a:defRPr/>
            </a:lvl3pPr>
            <a:lvl4pPr marL="1140855" indent="0">
              <a:buNone/>
              <a:defRPr/>
            </a:lvl4pPr>
            <a:lvl5pPr marL="1454114" indent="0">
              <a:buNone/>
              <a:defRPr/>
            </a:lvl5pPr>
          </a:lstStyle>
          <a:p>
            <a:pPr lvl="0"/>
            <a:r>
              <a:rPr lang="en-US"/>
              <a:t>Optional text here 12pt Regular</a:t>
            </a:r>
          </a:p>
        </p:txBody>
      </p:sp>
      <p:grpSp>
        <p:nvGrpSpPr>
          <p:cNvPr id="74" name="Group 73">
            <a:extLst>
              <a:ext uri="{FF2B5EF4-FFF2-40B4-BE49-F238E27FC236}">
                <a16:creationId xmlns:a16="http://schemas.microsoft.com/office/drawing/2014/main" id="{B818E37B-6187-DE4D-BD55-FECED5622F7D}"/>
              </a:ext>
            </a:extLst>
          </p:cNvPr>
          <p:cNvGrpSpPr/>
          <p:nvPr userDrawn="1"/>
        </p:nvGrpSpPr>
        <p:grpSpPr>
          <a:xfrm>
            <a:off x="10246555" y="301096"/>
            <a:ext cx="1663868" cy="475553"/>
            <a:chOff x="2751138" y="3262313"/>
            <a:chExt cx="4665662" cy="1333500"/>
          </a:xfrm>
          <a:solidFill>
            <a:schemeClr val="tx2"/>
          </a:solidFill>
        </p:grpSpPr>
        <p:sp>
          <p:nvSpPr>
            <p:cNvPr id="76" name="Freeform 1">
              <a:extLst>
                <a:ext uri="{FF2B5EF4-FFF2-40B4-BE49-F238E27FC236}">
                  <a16:creationId xmlns:a16="http://schemas.microsoft.com/office/drawing/2014/main" id="{42D6BDC9-B256-7A43-BB9C-06BF37FDBAD5}"/>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7" name="Freeform 2">
              <a:extLst>
                <a:ext uri="{FF2B5EF4-FFF2-40B4-BE49-F238E27FC236}">
                  <a16:creationId xmlns:a16="http://schemas.microsoft.com/office/drawing/2014/main" id="{1B23E2F9-3468-3A4D-A798-180990F80163}"/>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8" name="Freeform 3">
              <a:extLst>
                <a:ext uri="{FF2B5EF4-FFF2-40B4-BE49-F238E27FC236}">
                  <a16:creationId xmlns:a16="http://schemas.microsoft.com/office/drawing/2014/main" id="{AB1A1342-89ED-BC48-87B3-FC685A5F6604}"/>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9" name="Freeform 4">
              <a:extLst>
                <a:ext uri="{FF2B5EF4-FFF2-40B4-BE49-F238E27FC236}">
                  <a16:creationId xmlns:a16="http://schemas.microsoft.com/office/drawing/2014/main" id="{E4AFBE74-D044-AB49-AFA5-AF4E8DD90CF0}"/>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0" name="Freeform 5">
              <a:extLst>
                <a:ext uri="{FF2B5EF4-FFF2-40B4-BE49-F238E27FC236}">
                  <a16:creationId xmlns:a16="http://schemas.microsoft.com/office/drawing/2014/main" id="{146C3288-BABA-0040-8F19-6008C4BF2002}"/>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1" name="Freeform 6">
              <a:extLst>
                <a:ext uri="{FF2B5EF4-FFF2-40B4-BE49-F238E27FC236}">
                  <a16:creationId xmlns:a16="http://schemas.microsoft.com/office/drawing/2014/main" id="{8538559E-01BC-7142-B252-5A82B4E6C9D2}"/>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2" name="Freeform 7">
              <a:extLst>
                <a:ext uri="{FF2B5EF4-FFF2-40B4-BE49-F238E27FC236}">
                  <a16:creationId xmlns:a16="http://schemas.microsoft.com/office/drawing/2014/main" id="{B1DB01A0-2274-2A43-AEEF-37F4153B3707}"/>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3" name="Freeform 8">
              <a:extLst>
                <a:ext uri="{FF2B5EF4-FFF2-40B4-BE49-F238E27FC236}">
                  <a16:creationId xmlns:a16="http://schemas.microsoft.com/office/drawing/2014/main" id="{91C18B1E-87B4-504A-9C36-5361AB00AE30}"/>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4" name="Freeform 9">
              <a:extLst>
                <a:ext uri="{FF2B5EF4-FFF2-40B4-BE49-F238E27FC236}">
                  <a16:creationId xmlns:a16="http://schemas.microsoft.com/office/drawing/2014/main" id="{3040555A-2ED1-994F-A074-FF0994AAEE09}"/>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5" name="Freeform 10">
              <a:extLst>
                <a:ext uri="{FF2B5EF4-FFF2-40B4-BE49-F238E27FC236}">
                  <a16:creationId xmlns:a16="http://schemas.microsoft.com/office/drawing/2014/main" id="{FA039E71-0DF7-F044-8C85-98A93C583FAD}"/>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6" name="Freeform 11">
              <a:extLst>
                <a:ext uri="{FF2B5EF4-FFF2-40B4-BE49-F238E27FC236}">
                  <a16:creationId xmlns:a16="http://schemas.microsoft.com/office/drawing/2014/main" id="{50202D66-39B4-BE4F-99C6-5D2CC6177602}"/>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7" name="Freeform 12">
              <a:extLst>
                <a:ext uri="{FF2B5EF4-FFF2-40B4-BE49-F238E27FC236}">
                  <a16:creationId xmlns:a16="http://schemas.microsoft.com/office/drawing/2014/main" id="{D3260F09-F47D-DA41-8059-7697D25B516C}"/>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8" name="Freeform 13">
              <a:extLst>
                <a:ext uri="{FF2B5EF4-FFF2-40B4-BE49-F238E27FC236}">
                  <a16:creationId xmlns:a16="http://schemas.microsoft.com/office/drawing/2014/main" id="{DC930A1D-41FB-A849-93B4-3A03D52EC6E7}"/>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9" name="Freeform 14">
              <a:extLst>
                <a:ext uri="{FF2B5EF4-FFF2-40B4-BE49-F238E27FC236}">
                  <a16:creationId xmlns:a16="http://schemas.microsoft.com/office/drawing/2014/main" id="{F57966FC-3195-FC4F-8CED-BADBA0F3CD42}"/>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0" name="Freeform 15">
              <a:extLst>
                <a:ext uri="{FF2B5EF4-FFF2-40B4-BE49-F238E27FC236}">
                  <a16:creationId xmlns:a16="http://schemas.microsoft.com/office/drawing/2014/main" id="{AE7FD162-CA1A-AA42-A77B-4F3945D5BAED}"/>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1" name="Freeform 16">
              <a:extLst>
                <a:ext uri="{FF2B5EF4-FFF2-40B4-BE49-F238E27FC236}">
                  <a16:creationId xmlns:a16="http://schemas.microsoft.com/office/drawing/2014/main" id="{CCF7C647-7060-654F-8146-7130EC41AC6E}"/>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2" name="Freeform 17">
              <a:extLst>
                <a:ext uri="{FF2B5EF4-FFF2-40B4-BE49-F238E27FC236}">
                  <a16:creationId xmlns:a16="http://schemas.microsoft.com/office/drawing/2014/main" id="{3F94748C-7841-4D4B-8692-2D6FF87AEC48}"/>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3" name="Freeform 18">
              <a:extLst>
                <a:ext uri="{FF2B5EF4-FFF2-40B4-BE49-F238E27FC236}">
                  <a16:creationId xmlns:a16="http://schemas.microsoft.com/office/drawing/2014/main" id="{057C6ABC-1D6A-5148-908F-D60E1812EBE0}"/>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4" name="Freeform 19">
              <a:extLst>
                <a:ext uri="{FF2B5EF4-FFF2-40B4-BE49-F238E27FC236}">
                  <a16:creationId xmlns:a16="http://schemas.microsoft.com/office/drawing/2014/main" id="{ED4F28BE-872B-994A-A67D-C5332968D6E2}"/>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5" name="Freeform 20">
              <a:extLst>
                <a:ext uri="{FF2B5EF4-FFF2-40B4-BE49-F238E27FC236}">
                  <a16:creationId xmlns:a16="http://schemas.microsoft.com/office/drawing/2014/main" id="{7363215E-60F4-9448-AF19-97B3747D46A4}"/>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6" name="Freeform 21">
              <a:extLst>
                <a:ext uri="{FF2B5EF4-FFF2-40B4-BE49-F238E27FC236}">
                  <a16:creationId xmlns:a16="http://schemas.microsoft.com/office/drawing/2014/main" id="{ADD86AFF-6DE3-5C43-9C46-9A3CE57034C7}"/>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7" name="Freeform 22">
              <a:extLst>
                <a:ext uri="{FF2B5EF4-FFF2-40B4-BE49-F238E27FC236}">
                  <a16:creationId xmlns:a16="http://schemas.microsoft.com/office/drawing/2014/main" id="{D0CBF743-2E54-3A40-885C-5CE17E4F3FC3}"/>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8" name="Freeform 23">
              <a:extLst>
                <a:ext uri="{FF2B5EF4-FFF2-40B4-BE49-F238E27FC236}">
                  <a16:creationId xmlns:a16="http://schemas.microsoft.com/office/drawing/2014/main" id="{BD5D590D-0E91-574A-9820-D52222547A11}"/>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pic>
        <p:nvPicPr>
          <p:cNvPr id="35" name="Hitachi logo red">
            <a:extLst>
              <a:ext uri="{FF2B5EF4-FFF2-40B4-BE49-F238E27FC236}">
                <a16:creationId xmlns:a16="http://schemas.microsoft.com/office/drawing/2014/main" id="{96B5D6EB-817B-1940-9B86-5055C6034D5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50951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E2B68FE8-7577-E344-AAC4-4466CDEDDF4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sp>
        <p:nvSpPr>
          <p:cNvPr id="39" name="TextBox 38"/>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grpSp>
        <p:nvGrpSpPr>
          <p:cNvPr id="38" name="Group 37"/>
          <p:cNvGrpSpPr/>
          <p:nvPr userDrawn="1"/>
        </p:nvGrpSpPr>
        <p:grpSpPr>
          <a:xfrm>
            <a:off x="10246555" y="301096"/>
            <a:ext cx="1663868" cy="475553"/>
            <a:chOff x="2751138" y="3262313"/>
            <a:chExt cx="4665662" cy="1333500"/>
          </a:xfrm>
          <a:solidFill>
            <a:schemeClr val="bg1"/>
          </a:solidFill>
        </p:grpSpPr>
        <p:sp>
          <p:nvSpPr>
            <p:cNvPr id="6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0"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1"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2"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3"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4"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5"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6"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7"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8"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9"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0"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30" name="Footer">
            <a:extLst>
              <a:ext uri="{FF2B5EF4-FFF2-40B4-BE49-F238E27FC236}">
                <a16:creationId xmlns:a16="http://schemas.microsoft.com/office/drawing/2014/main" id="{C4964A47-E78C-6845-98A1-02E345E9E854}"/>
              </a:ext>
            </a:extLst>
          </p:cNvPr>
          <p:cNvSpPr txBox="1"/>
          <p:nvPr userDrawn="1"/>
        </p:nvSpPr>
        <p:spPr>
          <a:xfrm>
            <a:off x="9598024" y="6548295"/>
            <a:ext cx="2541080"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50000"/>
                  </a:schemeClr>
                </a:solidFill>
                <a:effectLst>
                  <a:outerShdw blurRad="50800" dist="38100" dir="2700000" algn="tl" rotWithShape="0">
                    <a:prstClr val="black">
                      <a:alpha val="40000"/>
                    </a:prstClr>
                  </a:outerShdw>
                </a:effectLst>
                <a:latin typeface="Neue Haas Grotesk Text Pro" panose="020B0504020202020204" pitchFamily="34" charset="77"/>
                <a:ea typeface="+mn-ea"/>
                <a:cs typeface="+mn-cs"/>
              </a:rPr>
              <a:t>© Hitachi Vantara LLC 2022. All Rights Reserved.</a:t>
            </a:r>
          </a:p>
        </p:txBody>
      </p:sp>
      <p:sp>
        <p:nvSpPr>
          <p:cNvPr id="34" name="Title 1">
            <a:extLst>
              <a:ext uri="{FF2B5EF4-FFF2-40B4-BE49-F238E27FC236}">
                <a16:creationId xmlns:a16="http://schemas.microsoft.com/office/drawing/2014/main" id="{3AB256A5-3C0B-4446-8CFD-7FC5033179FD}"/>
              </a:ext>
            </a:extLst>
          </p:cNvPr>
          <p:cNvSpPr>
            <a:spLocks noGrp="1"/>
          </p:cNvSpPr>
          <p:nvPr>
            <p:ph type="ctrTitle" hasCustomPrompt="1"/>
          </p:nvPr>
        </p:nvSpPr>
        <p:spPr>
          <a:xfrm>
            <a:off x="967937" y="2095912"/>
            <a:ext cx="5874513" cy="3465133"/>
          </a:xfrm>
          <a:prstGeom prst="rect">
            <a:avLst/>
          </a:prstGeom>
          <a:effectLst/>
        </p:spPr>
        <p:txBody>
          <a:bodyPr anchor="t">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Divider Slide</a:t>
            </a:r>
          </a:p>
        </p:txBody>
      </p:sp>
      <p:pic>
        <p:nvPicPr>
          <p:cNvPr id="35" name="Hitachi logo red">
            <a:extLst>
              <a:ext uri="{FF2B5EF4-FFF2-40B4-BE49-F238E27FC236}">
                <a16:creationId xmlns:a16="http://schemas.microsoft.com/office/drawing/2014/main" id="{4C2EDECD-18FF-BF47-BCB3-9EE9AF7581C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87267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Slide-Silver-Grey">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E4CAA64-E594-4941-9830-03D15081DD9A}"/>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sp>
        <p:nvSpPr>
          <p:cNvPr id="64" name="TextBox 63">
            <a:extLst>
              <a:ext uri="{FF2B5EF4-FFF2-40B4-BE49-F238E27FC236}">
                <a16:creationId xmlns:a16="http://schemas.microsoft.com/office/drawing/2014/main" id="{415AF317-B9FB-444E-8EFF-15B3DE5489E0}"/>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schemeClr val="bg1">
                    <a:alpha val="50000"/>
                  </a:schemeClr>
                </a:solidFill>
                <a:latin typeface="Neue Haas Grotesk Text Pro" panose="020B0504020202020204" pitchFamily="34" charset="77"/>
              </a:rPr>
              <a:pPr/>
              <a:t>‹#›</a:t>
            </a:fld>
            <a:endParaRPr lang="en-US" sz="1067" b="0" i="0">
              <a:solidFill>
                <a:schemeClr val="bg1">
                  <a:alpha val="50000"/>
                </a:schemeClr>
              </a:solidFill>
              <a:latin typeface="Neue Haas Grotesk Text Pro" panose="020B0504020202020204" pitchFamily="34" charset="77"/>
            </a:endParaRPr>
          </a:p>
        </p:txBody>
      </p:sp>
      <p:grpSp>
        <p:nvGrpSpPr>
          <p:cNvPr id="65" name="Group 64">
            <a:extLst>
              <a:ext uri="{FF2B5EF4-FFF2-40B4-BE49-F238E27FC236}">
                <a16:creationId xmlns:a16="http://schemas.microsoft.com/office/drawing/2014/main" id="{C791E671-E641-6148-87C8-01A72DAE4039}"/>
              </a:ext>
            </a:extLst>
          </p:cNvPr>
          <p:cNvGrpSpPr/>
          <p:nvPr userDrawn="1"/>
        </p:nvGrpSpPr>
        <p:grpSpPr>
          <a:xfrm>
            <a:off x="10246555" y="301096"/>
            <a:ext cx="1663868" cy="475553"/>
            <a:chOff x="2751138" y="3262313"/>
            <a:chExt cx="4665662" cy="1333500"/>
          </a:xfrm>
          <a:solidFill>
            <a:schemeClr val="bg1"/>
          </a:solidFill>
        </p:grpSpPr>
        <p:sp>
          <p:nvSpPr>
            <p:cNvPr id="66" name="Freeform 1">
              <a:extLst>
                <a:ext uri="{FF2B5EF4-FFF2-40B4-BE49-F238E27FC236}">
                  <a16:creationId xmlns:a16="http://schemas.microsoft.com/office/drawing/2014/main" id="{B1F57D1E-C915-9545-85F1-EB87A4715D1F}"/>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7" name="Freeform 2">
              <a:extLst>
                <a:ext uri="{FF2B5EF4-FFF2-40B4-BE49-F238E27FC236}">
                  <a16:creationId xmlns:a16="http://schemas.microsoft.com/office/drawing/2014/main" id="{3473832E-DBBD-5945-91EA-2E6E7BF121B7}"/>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8" name="Freeform 3">
              <a:extLst>
                <a:ext uri="{FF2B5EF4-FFF2-40B4-BE49-F238E27FC236}">
                  <a16:creationId xmlns:a16="http://schemas.microsoft.com/office/drawing/2014/main" id="{9F63111F-E402-434F-97AF-2720C297D00C}"/>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9" name="Freeform 4">
              <a:extLst>
                <a:ext uri="{FF2B5EF4-FFF2-40B4-BE49-F238E27FC236}">
                  <a16:creationId xmlns:a16="http://schemas.microsoft.com/office/drawing/2014/main" id="{851FD346-0D83-1D4D-BE0B-B5E49D216F5E}"/>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0" name="Freeform 5">
              <a:extLst>
                <a:ext uri="{FF2B5EF4-FFF2-40B4-BE49-F238E27FC236}">
                  <a16:creationId xmlns:a16="http://schemas.microsoft.com/office/drawing/2014/main" id="{1B1711E4-71F2-364B-A204-964F9234C2EF}"/>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1" name="Freeform 6">
              <a:extLst>
                <a:ext uri="{FF2B5EF4-FFF2-40B4-BE49-F238E27FC236}">
                  <a16:creationId xmlns:a16="http://schemas.microsoft.com/office/drawing/2014/main" id="{268AA218-2BB1-C641-9792-6A4F9BE33692}"/>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2" name="Freeform 7">
              <a:extLst>
                <a:ext uri="{FF2B5EF4-FFF2-40B4-BE49-F238E27FC236}">
                  <a16:creationId xmlns:a16="http://schemas.microsoft.com/office/drawing/2014/main" id="{A7052340-2C8D-2F4A-9FB8-02AB4A900DF6}"/>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3" name="Freeform 8">
              <a:extLst>
                <a:ext uri="{FF2B5EF4-FFF2-40B4-BE49-F238E27FC236}">
                  <a16:creationId xmlns:a16="http://schemas.microsoft.com/office/drawing/2014/main" id="{535B44C4-AC43-4342-B156-30FED27CA57B}"/>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4" name="Freeform 9">
              <a:extLst>
                <a:ext uri="{FF2B5EF4-FFF2-40B4-BE49-F238E27FC236}">
                  <a16:creationId xmlns:a16="http://schemas.microsoft.com/office/drawing/2014/main" id="{EBF6795F-0FE2-A443-993E-08FC15E569FC}"/>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5" name="Freeform 10">
              <a:extLst>
                <a:ext uri="{FF2B5EF4-FFF2-40B4-BE49-F238E27FC236}">
                  <a16:creationId xmlns:a16="http://schemas.microsoft.com/office/drawing/2014/main" id="{C4FF7ED2-5D66-B644-A9BE-201D19A275EA}"/>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6" name="Freeform 11">
              <a:extLst>
                <a:ext uri="{FF2B5EF4-FFF2-40B4-BE49-F238E27FC236}">
                  <a16:creationId xmlns:a16="http://schemas.microsoft.com/office/drawing/2014/main" id="{E5445F41-D8A5-5F4E-AC2F-AB20B84745C5}"/>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7" name="Freeform 12">
              <a:extLst>
                <a:ext uri="{FF2B5EF4-FFF2-40B4-BE49-F238E27FC236}">
                  <a16:creationId xmlns:a16="http://schemas.microsoft.com/office/drawing/2014/main" id="{09CD85A5-3359-214F-AE80-90EC078C7D45}"/>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8" name="Freeform 13">
              <a:extLst>
                <a:ext uri="{FF2B5EF4-FFF2-40B4-BE49-F238E27FC236}">
                  <a16:creationId xmlns:a16="http://schemas.microsoft.com/office/drawing/2014/main" id="{EB5D1622-3DC0-2842-BA11-B2C56D4E32DE}"/>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9" name="Freeform 14">
              <a:extLst>
                <a:ext uri="{FF2B5EF4-FFF2-40B4-BE49-F238E27FC236}">
                  <a16:creationId xmlns:a16="http://schemas.microsoft.com/office/drawing/2014/main" id="{77A3535A-3810-DD40-AFF4-0C8AF5C21254}"/>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0" name="Freeform 15">
              <a:extLst>
                <a:ext uri="{FF2B5EF4-FFF2-40B4-BE49-F238E27FC236}">
                  <a16:creationId xmlns:a16="http://schemas.microsoft.com/office/drawing/2014/main" id="{56FCFE01-EBF4-D840-89E1-57366256DEE9}"/>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1" name="Freeform 16">
              <a:extLst>
                <a:ext uri="{FF2B5EF4-FFF2-40B4-BE49-F238E27FC236}">
                  <a16:creationId xmlns:a16="http://schemas.microsoft.com/office/drawing/2014/main" id="{A4320DF2-A912-824E-8068-B3562F9A5DDD}"/>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2" name="Freeform 17">
              <a:extLst>
                <a:ext uri="{FF2B5EF4-FFF2-40B4-BE49-F238E27FC236}">
                  <a16:creationId xmlns:a16="http://schemas.microsoft.com/office/drawing/2014/main" id="{2A9F743A-B320-E546-BB3D-FD68AA902398}"/>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3" name="Freeform 18">
              <a:extLst>
                <a:ext uri="{FF2B5EF4-FFF2-40B4-BE49-F238E27FC236}">
                  <a16:creationId xmlns:a16="http://schemas.microsoft.com/office/drawing/2014/main" id="{817C9402-F6C4-F14A-8B05-734CAF955251}"/>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4" name="Freeform 19">
              <a:extLst>
                <a:ext uri="{FF2B5EF4-FFF2-40B4-BE49-F238E27FC236}">
                  <a16:creationId xmlns:a16="http://schemas.microsoft.com/office/drawing/2014/main" id="{5CA9E9C3-FBD4-664E-8650-DDCA90312A04}"/>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5" name="Freeform 20">
              <a:extLst>
                <a:ext uri="{FF2B5EF4-FFF2-40B4-BE49-F238E27FC236}">
                  <a16:creationId xmlns:a16="http://schemas.microsoft.com/office/drawing/2014/main" id="{2D12BD32-2D99-7E48-AE12-6A72C1D4AB6A}"/>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6" name="Freeform 21">
              <a:extLst>
                <a:ext uri="{FF2B5EF4-FFF2-40B4-BE49-F238E27FC236}">
                  <a16:creationId xmlns:a16="http://schemas.microsoft.com/office/drawing/2014/main" id="{16B82C85-3CBF-164C-B855-C83FEEE8CA76}"/>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7" name="Freeform 22">
              <a:extLst>
                <a:ext uri="{FF2B5EF4-FFF2-40B4-BE49-F238E27FC236}">
                  <a16:creationId xmlns:a16="http://schemas.microsoft.com/office/drawing/2014/main" id="{FDA0A882-550D-6040-8A08-9B5B962995C6}"/>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8" name="Freeform 23">
              <a:extLst>
                <a:ext uri="{FF2B5EF4-FFF2-40B4-BE49-F238E27FC236}">
                  <a16:creationId xmlns:a16="http://schemas.microsoft.com/office/drawing/2014/main" id="{03561F3B-D659-D44B-988A-6DD515517C19}"/>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31" name="Footer">
            <a:extLst>
              <a:ext uri="{FF2B5EF4-FFF2-40B4-BE49-F238E27FC236}">
                <a16:creationId xmlns:a16="http://schemas.microsoft.com/office/drawing/2014/main" id="{BD27E840-8293-F64D-B8DF-DD1AAFA953D0}"/>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latin typeface="Neue Haas Grotesk Text Pro" panose="020B0504020202020204" pitchFamily="34" charset="77"/>
                <a:ea typeface="+mn-ea"/>
                <a:cs typeface="+mn-cs"/>
              </a:rPr>
              <a:t>© Hitachi Vantara LLC 2022. All Rights Reserved.</a:t>
            </a:r>
          </a:p>
        </p:txBody>
      </p:sp>
      <p:sp>
        <p:nvSpPr>
          <p:cNvPr id="32" name="Title 1">
            <a:extLst>
              <a:ext uri="{FF2B5EF4-FFF2-40B4-BE49-F238E27FC236}">
                <a16:creationId xmlns:a16="http://schemas.microsoft.com/office/drawing/2014/main" id="{072A9594-4465-7047-9A63-36BE8BE0655E}"/>
              </a:ext>
            </a:extLst>
          </p:cNvPr>
          <p:cNvSpPr>
            <a:spLocks noGrp="1"/>
          </p:cNvSpPr>
          <p:nvPr>
            <p:ph type="ctrTitle" hasCustomPrompt="1"/>
          </p:nvPr>
        </p:nvSpPr>
        <p:spPr>
          <a:xfrm>
            <a:off x="967937" y="2095912"/>
            <a:ext cx="5874513" cy="3465133"/>
          </a:xfrm>
          <a:prstGeom prst="rect">
            <a:avLst/>
          </a:prstGeom>
          <a:effectLst/>
        </p:spPr>
        <p:txBody>
          <a:bodyPr anchor="t">
            <a:noAutofit/>
          </a:bodyPr>
          <a:lstStyle>
            <a:lvl1pPr>
              <a:lnSpc>
                <a:spcPct val="90000"/>
              </a:lnSpc>
              <a:defRPr sz="5333" b="1" i="0" cap="none" baseline="0">
                <a:solidFill>
                  <a:schemeClr val="bg1"/>
                </a:solidFill>
                <a:latin typeface="Neue Haas Grotesk Text Pro" panose="020B0504020202020204" pitchFamily="34" charset="77"/>
              </a:defRPr>
            </a:lvl1pPr>
          </a:lstStyle>
          <a:p>
            <a:r>
              <a:rPr lang="en-US"/>
              <a:t>Divider Slide</a:t>
            </a:r>
          </a:p>
        </p:txBody>
      </p:sp>
      <p:pic>
        <p:nvPicPr>
          <p:cNvPr id="34" name="Hitachi logo red">
            <a:extLst>
              <a:ext uri="{FF2B5EF4-FFF2-40B4-BE49-F238E27FC236}">
                <a16:creationId xmlns:a16="http://schemas.microsoft.com/office/drawing/2014/main" id="{19B62696-E4B0-1849-8D6F-531EA70AFE3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51229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pic>
        <p:nvPicPr>
          <p:cNvPr id="4" name="Hitachi logo red">
            <a:extLst>
              <a:ext uri="{FF2B5EF4-FFF2-40B4-BE49-F238E27FC236}">
                <a16:creationId xmlns:a16="http://schemas.microsoft.com/office/drawing/2014/main" id="{76BAA782-9419-744A-8DB8-398C0A9A66B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54801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Rectangle 3">
            <a:extLst>
              <a:ext uri="{FF2B5EF4-FFF2-40B4-BE49-F238E27FC236}">
                <a16:creationId xmlns:a16="http://schemas.microsoft.com/office/drawing/2014/main" id="{5B679B15-1D0E-7641-8CA6-B04E612E0CD6}"/>
              </a:ext>
            </a:extLst>
          </p:cNvPr>
          <p:cNvSpPr/>
          <p:nvPr userDrawn="1"/>
        </p:nvSpPr>
        <p:spPr>
          <a:xfrm>
            <a:off x="0" y="1088466"/>
            <a:ext cx="12192000" cy="5769535"/>
          </a:xfrm>
          <a:prstGeom prst="rect">
            <a:avLst/>
          </a:prstGeom>
          <a:solidFill>
            <a:srgbClr val="B4B4BC"/>
          </a:solidFill>
          <a:ln>
            <a:noFill/>
          </a:ln>
        </p:spPr>
        <p:style>
          <a:lnRef idx="1">
            <a:schemeClr val="accent4"/>
          </a:lnRef>
          <a:fillRef idx="3">
            <a:schemeClr val="accent4"/>
          </a:fillRef>
          <a:effectRef idx="2">
            <a:schemeClr val="accent4"/>
          </a:effectRef>
          <a:fontRef idx="minor">
            <a:schemeClr val="lt1"/>
          </a:fontRef>
        </p:style>
        <p:txBody>
          <a:bodyPr lIns="45708" tIns="22853" rIns="45708" bIns="22853" rtlCol="0" anchor="ctr"/>
          <a:lstStyle/>
          <a:p>
            <a:pPr algn="ctr"/>
            <a:endParaRPr lang="en-US" sz="2400">
              <a:latin typeface="Neue Haas Grotesk Text Pro" panose="020B0504020202020204" pitchFamily="34" charset="77"/>
            </a:endParaRPr>
          </a:p>
        </p:txBody>
      </p:sp>
      <p:sp>
        <p:nvSpPr>
          <p:cNvPr id="6" name="TextBox 5">
            <a:extLst>
              <a:ext uri="{FF2B5EF4-FFF2-40B4-BE49-F238E27FC236}">
                <a16:creationId xmlns:a16="http://schemas.microsoft.com/office/drawing/2014/main" id="{B14BB551-F599-A348-BC78-117BBA10942A}"/>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bg1">
                    <a:alpha val="50000"/>
                  </a:schemeClr>
                </a:solidFill>
                <a:latin typeface="Neue Haas Grotesk Text Pro" panose="020B0504020202020204" pitchFamily="34" charset="77"/>
              </a:rPr>
              <a:pPr algn="l"/>
              <a:t>‹#›</a:t>
            </a:fld>
            <a:endParaRPr lang="en-US" sz="1067" b="0" i="0">
              <a:solidFill>
                <a:schemeClr val="bg1">
                  <a:alpha val="50000"/>
                </a:schemeClr>
              </a:solidFill>
              <a:latin typeface="Neue Haas Grotesk Text Pro" panose="020B0504020202020204" pitchFamily="34" charset="77"/>
            </a:endParaRPr>
          </a:p>
        </p:txBody>
      </p:sp>
      <p:sp>
        <p:nvSpPr>
          <p:cNvPr id="7" name="TextBox 6">
            <a:extLst>
              <a:ext uri="{FF2B5EF4-FFF2-40B4-BE49-F238E27FC236}">
                <a16:creationId xmlns:a16="http://schemas.microsoft.com/office/drawing/2014/main" id="{D8B54EB0-686E-934D-9EB9-3A3485212DA5}"/>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85000"/>
                  </a:schemeClr>
                </a:solidFill>
                <a:latin typeface="Neue Haas Grotesk Text Pro" panose="020B0504020202020204" pitchFamily="34" charset="77"/>
                <a:ea typeface="+mn-ea"/>
                <a:cs typeface="+mn-cs"/>
              </a:rPr>
              <a:t>© Hitachi Vantara LLC 2022. All Rights Reserved.</a:t>
            </a:r>
          </a:p>
        </p:txBody>
      </p:sp>
      <p:pic>
        <p:nvPicPr>
          <p:cNvPr id="8" name="Hitachi logo red">
            <a:extLst>
              <a:ext uri="{FF2B5EF4-FFF2-40B4-BE49-F238E27FC236}">
                <a16:creationId xmlns:a16="http://schemas.microsoft.com/office/drawing/2014/main" id="{A5E7A745-F2E5-2145-AE61-3CFA06FFCB7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27766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7D1C6A-C63A-3640-B43E-70306768DA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0" y="1083733"/>
            <a:ext cx="12192000" cy="5774267"/>
          </a:xfrm>
          <a:prstGeom prst="rect">
            <a:avLst/>
          </a:prstGeom>
        </p:spPr>
      </p:pic>
      <p:sp>
        <p:nvSpPr>
          <p:cNvPr id="3"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6" name="TextBox 5">
            <a:extLst>
              <a:ext uri="{FF2B5EF4-FFF2-40B4-BE49-F238E27FC236}">
                <a16:creationId xmlns:a16="http://schemas.microsoft.com/office/drawing/2014/main" id="{B14BB551-F599-A348-BC78-117BBA10942A}"/>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bg1">
                    <a:alpha val="50000"/>
                  </a:schemeClr>
                </a:solidFill>
                <a:latin typeface="Neue Haas Grotesk Text Pro" panose="020B0504020202020204" pitchFamily="34" charset="77"/>
              </a:rPr>
              <a:pPr algn="l"/>
              <a:t>‹#›</a:t>
            </a:fld>
            <a:endParaRPr lang="en-US" sz="1067" b="0" i="0">
              <a:solidFill>
                <a:schemeClr val="bg1">
                  <a:alpha val="50000"/>
                </a:schemeClr>
              </a:solidFill>
              <a:latin typeface="Neue Haas Grotesk Text Pro" panose="020B0504020202020204" pitchFamily="34" charset="77"/>
            </a:endParaRPr>
          </a:p>
        </p:txBody>
      </p:sp>
      <p:sp>
        <p:nvSpPr>
          <p:cNvPr id="7" name="Footer">
            <a:extLst>
              <a:ext uri="{FF2B5EF4-FFF2-40B4-BE49-F238E27FC236}">
                <a16:creationId xmlns:a16="http://schemas.microsoft.com/office/drawing/2014/main" id="{BDB1C471-51C1-C94A-89DA-93D78758C302}"/>
              </a:ext>
            </a:extLst>
          </p:cNvPr>
          <p:cNvSpPr txBox="1"/>
          <p:nvPr userDrawn="1"/>
        </p:nvSpPr>
        <p:spPr>
          <a:xfrm>
            <a:off x="9598024" y="6548295"/>
            <a:ext cx="2541080" cy="215444"/>
          </a:xfrm>
          <a:prstGeom prst="rect">
            <a:avLst/>
          </a:prstGeom>
          <a:noFill/>
          <a:effectLst/>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50000"/>
                  </a:schemeClr>
                </a:solidFill>
                <a:effectLst/>
                <a:latin typeface="Neue Haas Grotesk Text Pro" panose="020B0504020202020204" pitchFamily="34" charset="77"/>
                <a:ea typeface="+mn-ea"/>
                <a:cs typeface="+mn-cs"/>
              </a:rPr>
              <a:t>© Hitachi Vantara LLC 2022. All Rights Reserved.</a:t>
            </a:r>
          </a:p>
        </p:txBody>
      </p:sp>
      <p:pic>
        <p:nvPicPr>
          <p:cNvPr id="9" name="Hitachi logo red">
            <a:extLst>
              <a:ext uri="{FF2B5EF4-FFF2-40B4-BE49-F238E27FC236}">
                <a16:creationId xmlns:a16="http://schemas.microsoft.com/office/drawing/2014/main" id="{0E5EA8BB-D5AC-D04F-BFC9-C235AB8233F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90227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25340-D0FE-2AC6-8FC9-52FC874702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A876CC-4D19-A1DC-A4D6-64BB994B3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B516A1-23DA-801B-76A8-F87EA42F18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D2ED7E-2B3E-5B97-917A-D99B8393C2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44498B-F253-5E0B-221B-FE359580D5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E7F17A-36F3-85CA-60CB-518876C3F153}"/>
              </a:ext>
            </a:extLst>
          </p:cNvPr>
          <p:cNvSpPr>
            <a:spLocks noGrp="1"/>
          </p:cNvSpPr>
          <p:nvPr>
            <p:ph type="dt" sz="half" idx="10"/>
          </p:nvPr>
        </p:nvSpPr>
        <p:spPr/>
        <p:txBody>
          <a:bodyPr/>
          <a:lstStyle/>
          <a:p>
            <a:fld id="{9ABF80EA-0A7B-4547-92A8-16903DECCCA1}" type="datetimeFigureOut">
              <a:rPr lang="en-US" smtClean="0"/>
              <a:t>11/30/2023</a:t>
            </a:fld>
            <a:endParaRPr lang="en-US"/>
          </a:p>
        </p:txBody>
      </p:sp>
      <p:sp>
        <p:nvSpPr>
          <p:cNvPr id="8" name="Footer Placeholder 7">
            <a:extLst>
              <a:ext uri="{FF2B5EF4-FFF2-40B4-BE49-F238E27FC236}">
                <a16:creationId xmlns:a16="http://schemas.microsoft.com/office/drawing/2014/main" id="{6BE847B2-44FA-635B-345C-551A315575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642848-D6F1-7EBC-97D6-416EC1D54EE5}"/>
              </a:ext>
            </a:extLst>
          </p:cNvPr>
          <p:cNvSpPr>
            <a:spLocks noGrp="1"/>
          </p:cNvSpPr>
          <p:nvPr>
            <p:ph type="sldNum" sz="quarter" idx="12"/>
          </p:nvPr>
        </p:nvSpPr>
        <p:spPr/>
        <p:txBody>
          <a:bodyPr/>
          <a:lstStyle/>
          <a:p>
            <a:fld id="{BDB4A3B0-8C42-4D33-A015-534253B2165D}" type="slidenum">
              <a:rPr lang="en-US" smtClean="0"/>
              <a:t>‹#›</a:t>
            </a:fld>
            <a:endParaRPr lang="en-US"/>
          </a:p>
        </p:txBody>
      </p:sp>
    </p:spTree>
    <p:extLst>
      <p:ext uri="{BB962C8B-B14F-4D97-AF65-F5344CB8AC3E}">
        <p14:creationId xmlns:p14="http://schemas.microsoft.com/office/powerpoint/2010/main" val="2086965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AE9CF0-007C-1645-8593-EB0B17BB43A8}"/>
              </a:ext>
            </a:extLst>
          </p:cNvPr>
          <p:cNvSpPr/>
          <p:nvPr userDrawn="1"/>
        </p:nvSpPr>
        <p:spPr>
          <a:xfrm>
            <a:off x="-1" y="0"/>
            <a:ext cx="12192000" cy="6876288"/>
          </a:xfrm>
          <a:prstGeom prst="rect">
            <a:avLst/>
          </a:prstGeom>
          <a:solidFill>
            <a:srgbClr val="001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sp>
        <p:nvSpPr>
          <p:cNvPr id="3" name="Picture Placeholder 7">
            <a:extLst>
              <a:ext uri="{FF2B5EF4-FFF2-40B4-BE49-F238E27FC236}">
                <a16:creationId xmlns:a16="http://schemas.microsoft.com/office/drawing/2014/main" id="{C5366B26-C34B-3B4C-9CE0-83402FE3D7F8}"/>
              </a:ext>
            </a:extLst>
          </p:cNvPr>
          <p:cNvSpPr>
            <a:spLocks noGrp="1"/>
          </p:cNvSpPr>
          <p:nvPr>
            <p:ph type="pic" sz="quarter" idx="15"/>
          </p:nvPr>
        </p:nvSpPr>
        <p:spPr>
          <a:xfrm>
            <a:off x="1" y="0"/>
            <a:ext cx="6095999"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5" name="Image Shade">
            <a:extLst>
              <a:ext uri="{FF2B5EF4-FFF2-40B4-BE49-F238E27FC236}">
                <a16:creationId xmlns:a16="http://schemas.microsoft.com/office/drawing/2014/main" id="{CF8F6A63-7FD1-8C48-BB6D-D03BBDF2DC2C}"/>
              </a:ext>
            </a:extLst>
          </p:cNvPr>
          <p:cNvSpPr/>
          <p:nvPr userDrawn="1"/>
        </p:nvSpPr>
        <p:spPr>
          <a:xfrm>
            <a:off x="6095999" y="0"/>
            <a:ext cx="6096000" cy="6876288"/>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nvGrpSpPr>
          <p:cNvPr id="8" name="Group 7">
            <a:extLst>
              <a:ext uri="{FF2B5EF4-FFF2-40B4-BE49-F238E27FC236}">
                <a16:creationId xmlns:a16="http://schemas.microsoft.com/office/drawing/2014/main" id="{61CF76D2-97F5-154A-9011-085E8FC8D183}"/>
              </a:ext>
            </a:extLst>
          </p:cNvPr>
          <p:cNvGrpSpPr/>
          <p:nvPr userDrawn="1"/>
        </p:nvGrpSpPr>
        <p:grpSpPr>
          <a:xfrm>
            <a:off x="10246555" y="301096"/>
            <a:ext cx="1663868" cy="475553"/>
            <a:chOff x="2751138" y="3262313"/>
            <a:chExt cx="4665662" cy="1333500"/>
          </a:xfrm>
          <a:solidFill>
            <a:schemeClr val="bg1"/>
          </a:solidFill>
        </p:grpSpPr>
        <p:sp>
          <p:nvSpPr>
            <p:cNvPr id="9" name="Freeform 1">
              <a:extLst>
                <a:ext uri="{FF2B5EF4-FFF2-40B4-BE49-F238E27FC236}">
                  <a16:creationId xmlns:a16="http://schemas.microsoft.com/office/drawing/2014/main" id="{8047D415-1904-2B48-BA10-54254B56DFD0}"/>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0" name="Freeform 2">
              <a:extLst>
                <a:ext uri="{FF2B5EF4-FFF2-40B4-BE49-F238E27FC236}">
                  <a16:creationId xmlns:a16="http://schemas.microsoft.com/office/drawing/2014/main" id="{81A6AE6C-555A-3D44-BE9E-416524FF7826}"/>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1" name="Freeform 3">
              <a:extLst>
                <a:ext uri="{FF2B5EF4-FFF2-40B4-BE49-F238E27FC236}">
                  <a16:creationId xmlns:a16="http://schemas.microsoft.com/office/drawing/2014/main" id="{F7664FDC-3E22-0F4E-BED0-9DD5A550AD5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2" name="Freeform 4">
              <a:extLst>
                <a:ext uri="{FF2B5EF4-FFF2-40B4-BE49-F238E27FC236}">
                  <a16:creationId xmlns:a16="http://schemas.microsoft.com/office/drawing/2014/main" id="{107F16A2-BB8D-D243-9A76-419376573539}"/>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3" name="Freeform 5">
              <a:extLst>
                <a:ext uri="{FF2B5EF4-FFF2-40B4-BE49-F238E27FC236}">
                  <a16:creationId xmlns:a16="http://schemas.microsoft.com/office/drawing/2014/main" id="{28DB65CA-05AD-0948-83F4-5644CCD2F3DC}"/>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4" name="Freeform 6">
              <a:extLst>
                <a:ext uri="{FF2B5EF4-FFF2-40B4-BE49-F238E27FC236}">
                  <a16:creationId xmlns:a16="http://schemas.microsoft.com/office/drawing/2014/main" id="{E24CD3B3-EC18-0342-B743-E02DFC946E82}"/>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5" name="Freeform 7">
              <a:extLst>
                <a:ext uri="{FF2B5EF4-FFF2-40B4-BE49-F238E27FC236}">
                  <a16:creationId xmlns:a16="http://schemas.microsoft.com/office/drawing/2014/main" id="{A412B09C-6749-D343-B853-74A6A3548AD5}"/>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6" name="Freeform 8">
              <a:extLst>
                <a:ext uri="{FF2B5EF4-FFF2-40B4-BE49-F238E27FC236}">
                  <a16:creationId xmlns:a16="http://schemas.microsoft.com/office/drawing/2014/main" id="{8B913D70-86ED-6042-AAFD-C9E97A598116}"/>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7" name="Freeform 9">
              <a:extLst>
                <a:ext uri="{FF2B5EF4-FFF2-40B4-BE49-F238E27FC236}">
                  <a16:creationId xmlns:a16="http://schemas.microsoft.com/office/drawing/2014/main" id="{8280F4CD-88FC-4746-B1DD-82D5AE8CE240}"/>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8" name="Freeform 10">
              <a:extLst>
                <a:ext uri="{FF2B5EF4-FFF2-40B4-BE49-F238E27FC236}">
                  <a16:creationId xmlns:a16="http://schemas.microsoft.com/office/drawing/2014/main" id="{A43EF092-13F3-5F44-A744-CC456194AA6E}"/>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9" name="Freeform 11">
              <a:extLst>
                <a:ext uri="{FF2B5EF4-FFF2-40B4-BE49-F238E27FC236}">
                  <a16:creationId xmlns:a16="http://schemas.microsoft.com/office/drawing/2014/main" id="{57DF3297-F47F-474B-8979-CEDF2A29FE04}"/>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0" name="Freeform 12">
              <a:extLst>
                <a:ext uri="{FF2B5EF4-FFF2-40B4-BE49-F238E27FC236}">
                  <a16:creationId xmlns:a16="http://schemas.microsoft.com/office/drawing/2014/main" id="{1D6C79A0-3177-0842-B818-AF49644E2633}"/>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1" name="Freeform 13">
              <a:extLst>
                <a:ext uri="{FF2B5EF4-FFF2-40B4-BE49-F238E27FC236}">
                  <a16:creationId xmlns:a16="http://schemas.microsoft.com/office/drawing/2014/main" id="{DEFEA279-3EA2-2B47-8640-0A90E2727D97}"/>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2" name="Freeform 14">
              <a:extLst>
                <a:ext uri="{FF2B5EF4-FFF2-40B4-BE49-F238E27FC236}">
                  <a16:creationId xmlns:a16="http://schemas.microsoft.com/office/drawing/2014/main" id="{D2C8BEC7-4C84-2B40-B885-1C7CD19A14F9}"/>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3" name="Freeform 15">
              <a:extLst>
                <a:ext uri="{FF2B5EF4-FFF2-40B4-BE49-F238E27FC236}">
                  <a16:creationId xmlns:a16="http://schemas.microsoft.com/office/drawing/2014/main" id="{1A14748A-FBF7-F548-B703-B04AF83C89E0}"/>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4" name="Freeform 16">
              <a:extLst>
                <a:ext uri="{FF2B5EF4-FFF2-40B4-BE49-F238E27FC236}">
                  <a16:creationId xmlns:a16="http://schemas.microsoft.com/office/drawing/2014/main" id="{8F3A3549-092C-5545-AF2D-AACFEC3AD0E5}"/>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5" name="Freeform 17">
              <a:extLst>
                <a:ext uri="{FF2B5EF4-FFF2-40B4-BE49-F238E27FC236}">
                  <a16:creationId xmlns:a16="http://schemas.microsoft.com/office/drawing/2014/main" id="{82762CA0-A56A-8241-890C-BCE2B232306A}"/>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6" name="Freeform 18">
              <a:extLst>
                <a:ext uri="{FF2B5EF4-FFF2-40B4-BE49-F238E27FC236}">
                  <a16:creationId xmlns:a16="http://schemas.microsoft.com/office/drawing/2014/main" id="{991ED8AA-CEE3-7144-8BC1-D2E373C19FCC}"/>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7" name="Freeform 19">
              <a:extLst>
                <a:ext uri="{FF2B5EF4-FFF2-40B4-BE49-F238E27FC236}">
                  <a16:creationId xmlns:a16="http://schemas.microsoft.com/office/drawing/2014/main" id="{76F75025-9CE7-C441-91B2-FE4B6A87E1BA}"/>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8" name="Freeform 20">
              <a:extLst>
                <a:ext uri="{FF2B5EF4-FFF2-40B4-BE49-F238E27FC236}">
                  <a16:creationId xmlns:a16="http://schemas.microsoft.com/office/drawing/2014/main" id="{CE70A297-76F0-5A42-A4B8-1C7A851C4932}"/>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9" name="Freeform 21">
              <a:extLst>
                <a:ext uri="{FF2B5EF4-FFF2-40B4-BE49-F238E27FC236}">
                  <a16:creationId xmlns:a16="http://schemas.microsoft.com/office/drawing/2014/main" id="{B097A4F9-DB1C-764F-98E6-B05FC3347F62}"/>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0" name="Freeform 22">
              <a:extLst>
                <a:ext uri="{FF2B5EF4-FFF2-40B4-BE49-F238E27FC236}">
                  <a16:creationId xmlns:a16="http://schemas.microsoft.com/office/drawing/2014/main" id="{9C0EC60F-80E6-B044-B594-A3E350FFB908}"/>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1" name="Freeform 23">
              <a:extLst>
                <a:ext uri="{FF2B5EF4-FFF2-40B4-BE49-F238E27FC236}">
                  <a16:creationId xmlns:a16="http://schemas.microsoft.com/office/drawing/2014/main" id="{3DF904D6-B8A5-4746-81AC-3B61D87B20D5}"/>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32" name="Text Placeholder 53">
            <a:extLst>
              <a:ext uri="{FF2B5EF4-FFF2-40B4-BE49-F238E27FC236}">
                <a16:creationId xmlns:a16="http://schemas.microsoft.com/office/drawing/2014/main" id="{9ABE0446-C118-C842-AB69-271DEB892D40}"/>
              </a:ext>
            </a:extLst>
          </p:cNvPr>
          <p:cNvSpPr>
            <a:spLocks noGrp="1"/>
          </p:cNvSpPr>
          <p:nvPr>
            <p:ph idx="1" hasCustomPrompt="1"/>
          </p:nvPr>
        </p:nvSpPr>
        <p:spPr>
          <a:xfrm>
            <a:off x="6580495" y="1877808"/>
            <a:ext cx="5329928" cy="1551193"/>
          </a:xfrm>
          <a:prstGeom prst="rect">
            <a:avLst/>
          </a:prstGeom>
        </p:spPr>
        <p:txBody>
          <a:bodyPr vert="horz" wrap="square" lIns="0" tIns="45720" rIns="91440" bIns="45720" rtlCol="0">
            <a:spAutoFit/>
          </a:bodyPr>
          <a:lstStyle>
            <a:lvl1pPr>
              <a:spcBef>
                <a:spcPts val="667"/>
              </a:spcBef>
              <a:defRPr>
                <a:solidFill>
                  <a:schemeClr val="bg1"/>
                </a:solidFill>
              </a:defRPr>
            </a:lvl1pPr>
            <a:lvl2pPr>
              <a:spcBef>
                <a:spcPts val="400"/>
              </a:spcBef>
              <a:defRPr>
                <a:solidFill>
                  <a:schemeClr val="bg1"/>
                </a:solidFill>
              </a:defRPr>
            </a:lvl2pPr>
            <a:lvl3pPr>
              <a:spcBef>
                <a:spcPts val="267"/>
              </a:spcBef>
              <a:defRPr>
                <a:solidFill>
                  <a:schemeClr val="bg1"/>
                </a:solidFill>
              </a:defRPr>
            </a:lvl3pPr>
            <a:lvl4pPr>
              <a:defRPr>
                <a:solidFill>
                  <a:schemeClr val="bg1"/>
                </a:solidFill>
              </a:defRPr>
            </a:lvl4pPr>
            <a:lvl5pPr>
              <a:defRPr sz="1067" b="0" i="0">
                <a:solidFill>
                  <a:schemeClr val="bg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3" name="TextBox 32">
            <a:extLst>
              <a:ext uri="{FF2B5EF4-FFF2-40B4-BE49-F238E27FC236}">
                <a16:creationId xmlns:a16="http://schemas.microsoft.com/office/drawing/2014/main" id="{00C71E9F-CDE8-5249-BBF7-9BDE9C5D3DCF}"/>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latin typeface="Neue Haas Grotesk Text Pro" panose="020B0504020202020204" pitchFamily="34" charset="77"/>
                <a:ea typeface="+mn-ea"/>
                <a:cs typeface="+mn-cs"/>
              </a:rPr>
              <a:t>© Hitachi Vantara LLC 2022. All Rights Reserved.</a:t>
            </a:r>
          </a:p>
        </p:txBody>
      </p:sp>
      <p:pic>
        <p:nvPicPr>
          <p:cNvPr id="34" name="Hitachi logo red">
            <a:extLst>
              <a:ext uri="{FF2B5EF4-FFF2-40B4-BE49-F238E27FC236}">
                <a16:creationId xmlns:a16="http://schemas.microsoft.com/office/drawing/2014/main" id="{8B6175E4-C168-5B45-8A49-1A8F3C07C87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5373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7" name="Picture Placeholder 7">
            <a:extLst>
              <a:ext uri="{FF2B5EF4-FFF2-40B4-BE49-F238E27FC236}">
                <a16:creationId xmlns:a16="http://schemas.microsoft.com/office/drawing/2014/main" id="{E991EEF5-A734-4649-AC3A-ABADC1B0399A}"/>
              </a:ext>
            </a:extLst>
          </p:cNvPr>
          <p:cNvSpPr>
            <a:spLocks noGrp="1"/>
          </p:cNvSpPr>
          <p:nvPr>
            <p:ph type="pic" sz="quarter" idx="17"/>
          </p:nvPr>
        </p:nvSpPr>
        <p:spPr>
          <a:xfrm>
            <a:off x="6107290" y="0"/>
            <a:ext cx="6095999"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3" name="Picture Placeholder 7">
            <a:extLst>
              <a:ext uri="{FF2B5EF4-FFF2-40B4-BE49-F238E27FC236}">
                <a16:creationId xmlns:a16="http://schemas.microsoft.com/office/drawing/2014/main" id="{C5366B26-C34B-3B4C-9CE0-83402FE3D7F8}"/>
              </a:ext>
            </a:extLst>
          </p:cNvPr>
          <p:cNvSpPr>
            <a:spLocks noGrp="1"/>
          </p:cNvSpPr>
          <p:nvPr>
            <p:ph type="pic" sz="quarter" idx="15"/>
          </p:nvPr>
        </p:nvSpPr>
        <p:spPr>
          <a:xfrm>
            <a:off x="1" y="0"/>
            <a:ext cx="6095999" cy="328231"/>
          </a:xfrm>
          <a:prstGeom prst="rect">
            <a:avLst/>
          </a:prstGeom>
          <a:solidFill>
            <a:srgbClr val="001933"/>
          </a:solidFill>
          <a:effectLst/>
        </p:spPr>
        <p:txBody>
          <a:bodyPr/>
          <a:lstStyle>
            <a:lvl1pPr marL="0" indent="0">
              <a:buNone/>
              <a:defRPr/>
            </a:lvl1pPr>
          </a:lstStyle>
          <a:p>
            <a:r>
              <a:rPr lang="en-US"/>
              <a:t>Click icon to add picture</a:t>
            </a:r>
          </a:p>
        </p:txBody>
      </p:sp>
      <p:grpSp>
        <p:nvGrpSpPr>
          <p:cNvPr id="8" name="Group 7">
            <a:extLst>
              <a:ext uri="{FF2B5EF4-FFF2-40B4-BE49-F238E27FC236}">
                <a16:creationId xmlns:a16="http://schemas.microsoft.com/office/drawing/2014/main" id="{61CF76D2-97F5-154A-9011-085E8FC8D183}"/>
              </a:ext>
            </a:extLst>
          </p:cNvPr>
          <p:cNvGrpSpPr/>
          <p:nvPr userDrawn="1"/>
        </p:nvGrpSpPr>
        <p:grpSpPr>
          <a:xfrm>
            <a:off x="10246555" y="301096"/>
            <a:ext cx="1663868" cy="475553"/>
            <a:chOff x="2751138" y="3262313"/>
            <a:chExt cx="4665662" cy="1333500"/>
          </a:xfrm>
          <a:solidFill>
            <a:schemeClr val="bg1"/>
          </a:solidFill>
        </p:grpSpPr>
        <p:sp>
          <p:nvSpPr>
            <p:cNvPr id="9" name="Freeform 1">
              <a:extLst>
                <a:ext uri="{FF2B5EF4-FFF2-40B4-BE49-F238E27FC236}">
                  <a16:creationId xmlns:a16="http://schemas.microsoft.com/office/drawing/2014/main" id="{8047D415-1904-2B48-BA10-54254B56DFD0}"/>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0" name="Freeform 2">
              <a:extLst>
                <a:ext uri="{FF2B5EF4-FFF2-40B4-BE49-F238E27FC236}">
                  <a16:creationId xmlns:a16="http://schemas.microsoft.com/office/drawing/2014/main" id="{81A6AE6C-555A-3D44-BE9E-416524FF7826}"/>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1" name="Freeform 3">
              <a:extLst>
                <a:ext uri="{FF2B5EF4-FFF2-40B4-BE49-F238E27FC236}">
                  <a16:creationId xmlns:a16="http://schemas.microsoft.com/office/drawing/2014/main" id="{F7664FDC-3E22-0F4E-BED0-9DD5A550AD5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2" name="Freeform 4">
              <a:extLst>
                <a:ext uri="{FF2B5EF4-FFF2-40B4-BE49-F238E27FC236}">
                  <a16:creationId xmlns:a16="http://schemas.microsoft.com/office/drawing/2014/main" id="{107F16A2-BB8D-D243-9A76-419376573539}"/>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3" name="Freeform 5">
              <a:extLst>
                <a:ext uri="{FF2B5EF4-FFF2-40B4-BE49-F238E27FC236}">
                  <a16:creationId xmlns:a16="http://schemas.microsoft.com/office/drawing/2014/main" id="{28DB65CA-05AD-0948-83F4-5644CCD2F3DC}"/>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4" name="Freeform 6">
              <a:extLst>
                <a:ext uri="{FF2B5EF4-FFF2-40B4-BE49-F238E27FC236}">
                  <a16:creationId xmlns:a16="http://schemas.microsoft.com/office/drawing/2014/main" id="{E24CD3B3-EC18-0342-B743-E02DFC946E82}"/>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5" name="Freeform 7">
              <a:extLst>
                <a:ext uri="{FF2B5EF4-FFF2-40B4-BE49-F238E27FC236}">
                  <a16:creationId xmlns:a16="http://schemas.microsoft.com/office/drawing/2014/main" id="{A412B09C-6749-D343-B853-74A6A3548AD5}"/>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6" name="Freeform 8">
              <a:extLst>
                <a:ext uri="{FF2B5EF4-FFF2-40B4-BE49-F238E27FC236}">
                  <a16:creationId xmlns:a16="http://schemas.microsoft.com/office/drawing/2014/main" id="{8B913D70-86ED-6042-AAFD-C9E97A598116}"/>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7" name="Freeform 9">
              <a:extLst>
                <a:ext uri="{FF2B5EF4-FFF2-40B4-BE49-F238E27FC236}">
                  <a16:creationId xmlns:a16="http://schemas.microsoft.com/office/drawing/2014/main" id="{8280F4CD-88FC-4746-B1DD-82D5AE8CE240}"/>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8" name="Freeform 10">
              <a:extLst>
                <a:ext uri="{FF2B5EF4-FFF2-40B4-BE49-F238E27FC236}">
                  <a16:creationId xmlns:a16="http://schemas.microsoft.com/office/drawing/2014/main" id="{A43EF092-13F3-5F44-A744-CC456194AA6E}"/>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9" name="Freeform 11">
              <a:extLst>
                <a:ext uri="{FF2B5EF4-FFF2-40B4-BE49-F238E27FC236}">
                  <a16:creationId xmlns:a16="http://schemas.microsoft.com/office/drawing/2014/main" id="{57DF3297-F47F-474B-8979-CEDF2A29FE04}"/>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0" name="Freeform 12">
              <a:extLst>
                <a:ext uri="{FF2B5EF4-FFF2-40B4-BE49-F238E27FC236}">
                  <a16:creationId xmlns:a16="http://schemas.microsoft.com/office/drawing/2014/main" id="{1D6C79A0-3177-0842-B818-AF49644E2633}"/>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1" name="Freeform 13">
              <a:extLst>
                <a:ext uri="{FF2B5EF4-FFF2-40B4-BE49-F238E27FC236}">
                  <a16:creationId xmlns:a16="http://schemas.microsoft.com/office/drawing/2014/main" id="{DEFEA279-3EA2-2B47-8640-0A90E2727D97}"/>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2" name="Freeform 14">
              <a:extLst>
                <a:ext uri="{FF2B5EF4-FFF2-40B4-BE49-F238E27FC236}">
                  <a16:creationId xmlns:a16="http://schemas.microsoft.com/office/drawing/2014/main" id="{D2C8BEC7-4C84-2B40-B885-1C7CD19A14F9}"/>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3" name="Freeform 15">
              <a:extLst>
                <a:ext uri="{FF2B5EF4-FFF2-40B4-BE49-F238E27FC236}">
                  <a16:creationId xmlns:a16="http://schemas.microsoft.com/office/drawing/2014/main" id="{1A14748A-FBF7-F548-B703-B04AF83C89E0}"/>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4" name="Freeform 16">
              <a:extLst>
                <a:ext uri="{FF2B5EF4-FFF2-40B4-BE49-F238E27FC236}">
                  <a16:creationId xmlns:a16="http://schemas.microsoft.com/office/drawing/2014/main" id="{8F3A3549-092C-5545-AF2D-AACFEC3AD0E5}"/>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5" name="Freeform 17">
              <a:extLst>
                <a:ext uri="{FF2B5EF4-FFF2-40B4-BE49-F238E27FC236}">
                  <a16:creationId xmlns:a16="http://schemas.microsoft.com/office/drawing/2014/main" id="{82762CA0-A56A-8241-890C-BCE2B232306A}"/>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6" name="Freeform 18">
              <a:extLst>
                <a:ext uri="{FF2B5EF4-FFF2-40B4-BE49-F238E27FC236}">
                  <a16:creationId xmlns:a16="http://schemas.microsoft.com/office/drawing/2014/main" id="{991ED8AA-CEE3-7144-8BC1-D2E373C19FCC}"/>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7" name="Freeform 19">
              <a:extLst>
                <a:ext uri="{FF2B5EF4-FFF2-40B4-BE49-F238E27FC236}">
                  <a16:creationId xmlns:a16="http://schemas.microsoft.com/office/drawing/2014/main" id="{76F75025-9CE7-C441-91B2-FE4B6A87E1BA}"/>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8" name="Freeform 20">
              <a:extLst>
                <a:ext uri="{FF2B5EF4-FFF2-40B4-BE49-F238E27FC236}">
                  <a16:creationId xmlns:a16="http://schemas.microsoft.com/office/drawing/2014/main" id="{CE70A297-76F0-5A42-A4B8-1C7A851C4932}"/>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9" name="Freeform 21">
              <a:extLst>
                <a:ext uri="{FF2B5EF4-FFF2-40B4-BE49-F238E27FC236}">
                  <a16:creationId xmlns:a16="http://schemas.microsoft.com/office/drawing/2014/main" id="{B097A4F9-DB1C-764F-98E6-B05FC3347F62}"/>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0" name="Freeform 22">
              <a:extLst>
                <a:ext uri="{FF2B5EF4-FFF2-40B4-BE49-F238E27FC236}">
                  <a16:creationId xmlns:a16="http://schemas.microsoft.com/office/drawing/2014/main" id="{9C0EC60F-80E6-B044-B594-A3E350FFB908}"/>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1" name="Freeform 23">
              <a:extLst>
                <a:ext uri="{FF2B5EF4-FFF2-40B4-BE49-F238E27FC236}">
                  <a16:creationId xmlns:a16="http://schemas.microsoft.com/office/drawing/2014/main" id="{3DF904D6-B8A5-4746-81AC-3B61D87B20D5}"/>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32" name="Text Placeholder 53">
            <a:extLst>
              <a:ext uri="{FF2B5EF4-FFF2-40B4-BE49-F238E27FC236}">
                <a16:creationId xmlns:a16="http://schemas.microsoft.com/office/drawing/2014/main" id="{9ABE0446-C118-C842-AB69-271DEB892D40}"/>
              </a:ext>
            </a:extLst>
          </p:cNvPr>
          <p:cNvSpPr>
            <a:spLocks noGrp="1"/>
          </p:cNvSpPr>
          <p:nvPr>
            <p:ph idx="1" hasCustomPrompt="1"/>
          </p:nvPr>
        </p:nvSpPr>
        <p:spPr>
          <a:xfrm>
            <a:off x="6580495" y="1877808"/>
            <a:ext cx="5329928" cy="1551193"/>
          </a:xfrm>
          <a:prstGeom prst="rect">
            <a:avLst/>
          </a:prstGeom>
        </p:spPr>
        <p:txBody>
          <a:bodyPr vert="horz" wrap="square" lIns="0" tIns="45720" rIns="91440" bIns="45720" rtlCol="0">
            <a:spAutoFit/>
          </a:bodyPr>
          <a:lstStyle>
            <a:lvl1pPr>
              <a:spcBef>
                <a:spcPts val="667"/>
              </a:spcBef>
              <a:defRPr>
                <a:solidFill>
                  <a:schemeClr val="bg1"/>
                </a:solidFill>
              </a:defRPr>
            </a:lvl1pPr>
            <a:lvl2pPr>
              <a:spcBef>
                <a:spcPts val="400"/>
              </a:spcBef>
              <a:defRPr>
                <a:solidFill>
                  <a:schemeClr val="bg1"/>
                </a:solidFill>
              </a:defRPr>
            </a:lvl2pPr>
            <a:lvl3pPr>
              <a:spcBef>
                <a:spcPts val="267"/>
              </a:spcBef>
              <a:defRPr>
                <a:solidFill>
                  <a:schemeClr val="bg1"/>
                </a:solidFill>
              </a:defRPr>
            </a:lvl3pPr>
            <a:lvl4pPr>
              <a:defRPr>
                <a:solidFill>
                  <a:schemeClr val="bg1"/>
                </a:solidFill>
              </a:defRPr>
            </a:lvl4pPr>
            <a:lvl5pPr>
              <a:defRPr sz="1067" b="0" i="0">
                <a:solidFill>
                  <a:schemeClr val="bg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3" name="TextBox 32">
            <a:extLst>
              <a:ext uri="{FF2B5EF4-FFF2-40B4-BE49-F238E27FC236}">
                <a16:creationId xmlns:a16="http://schemas.microsoft.com/office/drawing/2014/main" id="{00C71E9F-CDE8-5249-BBF7-9BDE9C5D3DCF}"/>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latin typeface="Neue Haas Grotesk Text Pro" panose="020B0504020202020204" pitchFamily="34" charset="77"/>
                <a:ea typeface="+mn-ea"/>
                <a:cs typeface="+mn-cs"/>
              </a:rPr>
              <a:t>© Hitachi Vantara LLC 2022. All Rights Reserved.</a:t>
            </a:r>
          </a:p>
        </p:txBody>
      </p:sp>
      <p:pic>
        <p:nvPicPr>
          <p:cNvPr id="34" name="Hitachi logo red">
            <a:extLst>
              <a:ext uri="{FF2B5EF4-FFF2-40B4-BE49-F238E27FC236}">
                <a16:creationId xmlns:a16="http://schemas.microsoft.com/office/drawing/2014/main" id="{8B6175E4-C168-5B45-8A49-1A8F3C07C87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
        <p:nvSpPr>
          <p:cNvPr id="36" name="Text Placeholder 53">
            <a:extLst>
              <a:ext uri="{FF2B5EF4-FFF2-40B4-BE49-F238E27FC236}">
                <a16:creationId xmlns:a16="http://schemas.microsoft.com/office/drawing/2014/main" id="{668044C6-C934-9C4A-9FD7-E424C5CA7410}"/>
              </a:ext>
            </a:extLst>
          </p:cNvPr>
          <p:cNvSpPr>
            <a:spLocks noGrp="1"/>
          </p:cNvSpPr>
          <p:nvPr>
            <p:ph idx="16" hasCustomPrompt="1"/>
          </p:nvPr>
        </p:nvSpPr>
        <p:spPr>
          <a:xfrm>
            <a:off x="608672" y="1877808"/>
            <a:ext cx="5329928" cy="1551193"/>
          </a:xfrm>
          <a:prstGeom prst="rect">
            <a:avLst/>
          </a:prstGeom>
        </p:spPr>
        <p:txBody>
          <a:bodyPr vert="horz" wrap="square" lIns="0" tIns="45720" rIns="91440" bIns="45720" rtlCol="0">
            <a:spAutoFit/>
          </a:bodyPr>
          <a:lstStyle>
            <a:lvl1pPr>
              <a:spcBef>
                <a:spcPts val="667"/>
              </a:spcBef>
              <a:defRPr>
                <a:solidFill>
                  <a:schemeClr val="bg1"/>
                </a:solidFill>
              </a:defRPr>
            </a:lvl1pPr>
            <a:lvl2pPr>
              <a:spcBef>
                <a:spcPts val="400"/>
              </a:spcBef>
              <a:defRPr>
                <a:solidFill>
                  <a:schemeClr val="bg1"/>
                </a:solidFill>
              </a:defRPr>
            </a:lvl2pPr>
            <a:lvl3pPr>
              <a:spcBef>
                <a:spcPts val="267"/>
              </a:spcBef>
              <a:defRPr>
                <a:solidFill>
                  <a:schemeClr val="bg1"/>
                </a:solidFill>
              </a:defRPr>
            </a:lvl3pPr>
            <a:lvl4pPr>
              <a:defRPr>
                <a:solidFill>
                  <a:schemeClr val="bg1"/>
                </a:solidFill>
              </a:defRPr>
            </a:lvl4pPr>
            <a:lvl5pPr>
              <a:defRPr sz="1067" b="0" i="0">
                <a:solidFill>
                  <a:schemeClr val="bg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571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7" name="Picture Placeholder 7">
            <a:extLst>
              <a:ext uri="{FF2B5EF4-FFF2-40B4-BE49-F238E27FC236}">
                <a16:creationId xmlns:a16="http://schemas.microsoft.com/office/drawing/2014/main" id="{E991EEF5-A734-4649-AC3A-ABADC1B0399A}"/>
              </a:ext>
            </a:extLst>
          </p:cNvPr>
          <p:cNvSpPr>
            <a:spLocks noGrp="1"/>
          </p:cNvSpPr>
          <p:nvPr>
            <p:ph type="pic" sz="quarter" idx="17"/>
          </p:nvPr>
        </p:nvSpPr>
        <p:spPr>
          <a:xfrm>
            <a:off x="6107290" y="0"/>
            <a:ext cx="6095999" cy="328231"/>
          </a:xfrm>
          <a:prstGeom prst="rect">
            <a:avLst/>
          </a:prstGeom>
          <a:solidFill>
            <a:schemeClr val="bg1"/>
          </a:solidFill>
          <a:effectLst/>
        </p:spPr>
        <p:txBody>
          <a:bodyPr/>
          <a:lstStyle>
            <a:lvl1pPr marL="0" indent="0">
              <a:buNone/>
              <a:defRPr/>
            </a:lvl1pPr>
          </a:lstStyle>
          <a:p>
            <a:r>
              <a:rPr lang="en-US"/>
              <a:t>Click icon to add picture</a:t>
            </a:r>
          </a:p>
        </p:txBody>
      </p:sp>
      <p:sp>
        <p:nvSpPr>
          <p:cNvPr id="3" name="Picture Placeholder 7">
            <a:extLst>
              <a:ext uri="{FF2B5EF4-FFF2-40B4-BE49-F238E27FC236}">
                <a16:creationId xmlns:a16="http://schemas.microsoft.com/office/drawing/2014/main" id="{C5366B26-C34B-3B4C-9CE0-83402FE3D7F8}"/>
              </a:ext>
            </a:extLst>
          </p:cNvPr>
          <p:cNvSpPr>
            <a:spLocks noGrp="1"/>
          </p:cNvSpPr>
          <p:nvPr>
            <p:ph type="pic" sz="quarter" idx="15"/>
          </p:nvPr>
        </p:nvSpPr>
        <p:spPr>
          <a:xfrm>
            <a:off x="1" y="0"/>
            <a:ext cx="6095999" cy="328231"/>
          </a:xfrm>
          <a:prstGeom prst="rect">
            <a:avLst/>
          </a:prstGeom>
          <a:solidFill>
            <a:schemeClr val="bg1"/>
          </a:solidFill>
          <a:effectLst/>
        </p:spPr>
        <p:txBody>
          <a:bodyPr/>
          <a:lstStyle>
            <a:lvl1pPr marL="0" indent="0">
              <a:buNone/>
              <a:defRPr/>
            </a:lvl1pPr>
          </a:lstStyle>
          <a:p>
            <a:r>
              <a:rPr lang="en-US"/>
              <a:t>Click icon to add picture</a:t>
            </a:r>
          </a:p>
        </p:txBody>
      </p:sp>
      <p:grpSp>
        <p:nvGrpSpPr>
          <p:cNvPr id="8" name="Group 7">
            <a:extLst>
              <a:ext uri="{FF2B5EF4-FFF2-40B4-BE49-F238E27FC236}">
                <a16:creationId xmlns:a16="http://schemas.microsoft.com/office/drawing/2014/main" id="{61CF76D2-97F5-154A-9011-085E8FC8D183}"/>
              </a:ext>
            </a:extLst>
          </p:cNvPr>
          <p:cNvGrpSpPr/>
          <p:nvPr userDrawn="1"/>
        </p:nvGrpSpPr>
        <p:grpSpPr>
          <a:xfrm>
            <a:off x="10246555" y="301096"/>
            <a:ext cx="1663868" cy="475553"/>
            <a:chOff x="2751138" y="3262313"/>
            <a:chExt cx="4665662" cy="1333500"/>
          </a:xfrm>
          <a:solidFill>
            <a:schemeClr val="bg1"/>
          </a:solidFill>
        </p:grpSpPr>
        <p:sp>
          <p:nvSpPr>
            <p:cNvPr id="9" name="Freeform 1">
              <a:extLst>
                <a:ext uri="{FF2B5EF4-FFF2-40B4-BE49-F238E27FC236}">
                  <a16:creationId xmlns:a16="http://schemas.microsoft.com/office/drawing/2014/main" id="{8047D415-1904-2B48-BA10-54254B56DFD0}"/>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0" name="Freeform 2">
              <a:extLst>
                <a:ext uri="{FF2B5EF4-FFF2-40B4-BE49-F238E27FC236}">
                  <a16:creationId xmlns:a16="http://schemas.microsoft.com/office/drawing/2014/main" id="{81A6AE6C-555A-3D44-BE9E-416524FF7826}"/>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1" name="Freeform 3">
              <a:extLst>
                <a:ext uri="{FF2B5EF4-FFF2-40B4-BE49-F238E27FC236}">
                  <a16:creationId xmlns:a16="http://schemas.microsoft.com/office/drawing/2014/main" id="{F7664FDC-3E22-0F4E-BED0-9DD5A550AD58}"/>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2" name="Freeform 4">
              <a:extLst>
                <a:ext uri="{FF2B5EF4-FFF2-40B4-BE49-F238E27FC236}">
                  <a16:creationId xmlns:a16="http://schemas.microsoft.com/office/drawing/2014/main" id="{107F16A2-BB8D-D243-9A76-419376573539}"/>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3" name="Freeform 5">
              <a:extLst>
                <a:ext uri="{FF2B5EF4-FFF2-40B4-BE49-F238E27FC236}">
                  <a16:creationId xmlns:a16="http://schemas.microsoft.com/office/drawing/2014/main" id="{28DB65CA-05AD-0948-83F4-5644CCD2F3DC}"/>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4" name="Freeform 6">
              <a:extLst>
                <a:ext uri="{FF2B5EF4-FFF2-40B4-BE49-F238E27FC236}">
                  <a16:creationId xmlns:a16="http://schemas.microsoft.com/office/drawing/2014/main" id="{E24CD3B3-EC18-0342-B743-E02DFC946E82}"/>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5" name="Freeform 7">
              <a:extLst>
                <a:ext uri="{FF2B5EF4-FFF2-40B4-BE49-F238E27FC236}">
                  <a16:creationId xmlns:a16="http://schemas.microsoft.com/office/drawing/2014/main" id="{A412B09C-6749-D343-B853-74A6A3548AD5}"/>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6" name="Freeform 8">
              <a:extLst>
                <a:ext uri="{FF2B5EF4-FFF2-40B4-BE49-F238E27FC236}">
                  <a16:creationId xmlns:a16="http://schemas.microsoft.com/office/drawing/2014/main" id="{8B913D70-86ED-6042-AAFD-C9E97A598116}"/>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7" name="Freeform 9">
              <a:extLst>
                <a:ext uri="{FF2B5EF4-FFF2-40B4-BE49-F238E27FC236}">
                  <a16:creationId xmlns:a16="http://schemas.microsoft.com/office/drawing/2014/main" id="{8280F4CD-88FC-4746-B1DD-82D5AE8CE240}"/>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8" name="Freeform 10">
              <a:extLst>
                <a:ext uri="{FF2B5EF4-FFF2-40B4-BE49-F238E27FC236}">
                  <a16:creationId xmlns:a16="http://schemas.microsoft.com/office/drawing/2014/main" id="{A43EF092-13F3-5F44-A744-CC456194AA6E}"/>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9" name="Freeform 11">
              <a:extLst>
                <a:ext uri="{FF2B5EF4-FFF2-40B4-BE49-F238E27FC236}">
                  <a16:creationId xmlns:a16="http://schemas.microsoft.com/office/drawing/2014/main" id="{57DF3297-F47F-474B-8979-CEDF2A29FE04}"/>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0" name="Freeform 12">
              <a:extLst>
                <a:ext uri="{FF2B5EF4-FFF2-40B4-BE49-F238E27FC236}">
                  <a16:creationId xmlns:a16="http://schemas.microsoft.com/office/drawing/2014/main" id="{1D6C79A0-3177-0842-B818-AF49644E2633}"/>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1" name="Freeform 13">
              <a:extLst>
                <a:ext uri="{FF2B5EF4-FFF2-40B4-BE49-F238E27FC236}">
                  <a16:creationId xmlns:a16="http://schemas.microsoft.com/office/drawing/2014/main" id="{DEFEA279-3EA2-2B47-8640-0A90E2727D97}"/>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2" name="Freeform 14">
              <a:extLst>
                <a:ext uri="{FF2B5EF4-FFF2-40B4-BE49-F238E27FC236}">
                  <a16:creationId xmlns:a16="http://schemas.microsoft.com/office/drawing/2014/main" id="{D2C8BEC7-4C84-2B40-B885-1C7CD19A14F9}"/>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3" name="Freeform 15">
              <a:extLst>
                <a:ext uri="{FF2B5EF4-FFF2-40B4-BE49-F238E27FC236}">
                  <a16:creationId xmlns:a16="http://schemas.microsoft.com/office/drawing/2014/main" id="{1A14748A-FBF7-F548-B703-B04AF83C89E0}"/>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4" name="Freeform 16">
              <a:extLst>
                <a:ext uri="{FF2B5EF4-FFF2-40B4-BE49-F238E27FC236}">
                  <a16:creationId xmlns:a16="http://schemas.microsoft.com/office/drawing/2014/main" id="{8F3A3549-092C-5545-AF2D-AACFEC3AD0E5}"/>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5" name="Freeform 17">
              <a:extLst>
                <a:ext uri="{FF2B5EF4-FFF2-40B4-BE49-F238E27FC236}">
                  <a16:creationId xmlns:a16="http://schemas.microsoft.com/office/drawing/2014/main" id="{82762CA0-A56A-8241-890C-BCE2B232306A}"/>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6" name="Freeform 18">
              <a:extLst>
                <a:ext uri="{FF2B5EF4-FFF2-40B4-BE49-F238E27FC236}">
                  <a16:creationId xmlns:a16="http://schemas.microsoft.com/office/drawing/2014/main" id="{991ED8AA-CEE3-7144-8BC1-D2E373C19FCC}"/>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7" name="Freeform 19">
              <a:extLst>
                <a:ext uri="{FF2B5EF4-FFF2-40B4-BE49-F238E27FC236}">
                  <a16:creationId xmlns:a16="http://schemas.microsoft.com/office/drawing/2014/main" id="{76F75025-9CE7-C441-91B2-FE4B6A87E1BA}"/>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8" name="Freeform 20">
              <a:extLst>
                <a:ext uri="{FF2B5EF4-FFF2-40B4-BE49-F238E27FC236}">
                  <a16:creationId xmlns:a16="http://schemas.microsoft.com/office/drawing/2014/main" id="{CE70A297-76F0-5A42-A4B8-1C7A851C4932}"/>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9" name="Freeform 21">
              <a:extLst>
                <a:ext uri="{FF2B5EF4-FFF2-40B4-BE49-F238E27FC236}">
                  <a16:creationId xmlns:a16="http://schemas.microsoft.com/office/drawing/2014/main" id="{B097A4F9-DB1C-764F-98E6-B05FC3347F62}"/>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0" name="Freeform 22">
              <a:extLst>
                <a:ext uri="{FF2B5EF4-FFF2-40B4-BE49-F238E27FC236}">
                  <a16:creationId xmlns:a16="http://schemas.microsoft.com/office/drawing/2014/main" id="{9C0EC60F-80E6-B044-B594-A3E350FFB908}"/>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1" name="Freeform 23">
              <a:extLst>
                <a:ext uri="{FF2B5EF4-FFF2-40B4-BE49-F238E27FC236}">
                  <a16:creationId xmlns:a16="http://schemas.microsoft.com/office/drawing/2014/main" id="{3DF904D6-B8A5-4746-81AC-3B61D87B20D5}"/>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32" name="Text Placeholder 53">
            <a:extLst>
              <a:ext uri="{FF2B5EF4-FFF2-40B4-BE49-F238E27FC236}">
                <a16:creationId xmlns:a16="http://schemas.microsoft.com/office/drawing/2014/main" id="{9ABE0446-C118-C842-AB69-271DEB892D40}"/>
              </a:ext>
            </a:extLst>
          </p:cNvPr>
          <p:cNvSpPr>
            <a:spLocks noGrp="1"/>
          </p:cNvSpPr>
          <p:nvPr>
            <p:ph idx="1" hasCustomPrompt="1"/>
          </p:nvPr>
        </p:nvSpPr>
        <p:spPr>
          <a:xfrm>
            <a:off x="6580495" y="1877808"/>
            <a:ext cx="5329928" cy="1551193"/>
          </a:xfrm>
          <a:prstGeom prst="rect">
            <a:avLst/>
          </a:prstGeom>
        </p:spPr>
        <p:txBody>
          <a:bodyPr vert="horz" wrap="square" lIns="0" tIns="45720" rIns="91440" bIns="45720" rtlCol="0">
            <a:spAutoFit/>
          </a:bodyPr>
          <a:lstStyle>
            <a:lvl1pPr>
              <a:spcBef>
                <a:spcPts val="667"/>
              </a:spcBef>
              <a:defRPr>
                <a:solidFill>
                  <a:schemeClr val="tx1"/>
                </a:solidFill>
              </a:defRPr>
            </a:lvl1pPr>
            <a:lvl2pPr>
              <a:spcBef>
                <a:spcPts val="400"/>
              </a:spcBef>
              <a:defRPr>
                <a:solidFill>
                  <a:schemeClr val="tx1"/>
                </a:solidFill>
              </a:defRPr>
            </a:lvl2pPr>
            <a:lvl3pPr>
              <a:spcBef>
                <a:spcPts val="267"/>
              </a:spcBef>
              <a:defRPr>
                <a:solidFill>
                  <a:schemeClr val="tx1"/>
                </a:solidFill>
              </a:defRPr>
            </a:lvl3pPr>
            <a:lvl4pPr>
              <a:defRPr>
                <a:solidFill>
                  <a:schemeClr val="tx1"/>
                </a:solidFill>
              </a:defRPr>
            </a:lvl4pPr>
            <a:lvl5pPr>
              <a:defRPr sz="1067" b="0" i="0">
                <a:solidFill>
                  <a:schemeClr val="tx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3" name="TextBox 32">
            <a:extLst>
              <a:ext uri="{FF2B5EF4-FFF2-40B4-BE49-F238E27FC236}">
                <a16:creationId xmlns:a16="http://schemas.microsoft.com/office/drawing/2014/main" id="{00C71E9F-CDE8-5249-BBF7-9BDE9C5D3DCF}"/>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latin typeface="Neue Haas Grotesk Text Pro" panose="020B0504020202020204" pitchFamily="34" charset="77"/>
                <a:ea typeface="+mn-ea"/>
                <a:cs typeface="+mn-cs"/>
              </a:rPr>
              <a:t>© Hitachi Vantara LLC 2022. All Rights Reserved.</a:t>
            </a:r>
          </a:p>
        </p:txBody>
      </p:sp>
      <p:pic>
        <p:nvPicPr>
          <p:cNvPr id="34" name="Hitachi logo red">
            <a:extLst>
              <a:ext uri="{FF2B5EF4-FFF2-40B4-BE49-F238E27FC236}">
                <a16:creationId xmlns:a16="http://schemas.microsoft.com/office/drawing/2014/main" id="{8B6175E4-C168-5B45-8A49-1A8F3C07C87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
        <p:nvSpPr>
          <p:cNvPr id="36" name="Text Placeholder 53">
            <a:extLst>
              <a:ext uri="{FF2B5EF4-FFF2-40B4-BE49-F238E27FC236}">
                <a16:creationId xmlns:a16="http://schemas.microsoft.com/office/drawing/2014/main" id="{668044C6-C934-9C4A-9FD7-E424C5CA7410}"/>
              </a:ext>
            </a:extLst>
          </p:cNvPr>
          <p:cNvSpPr>
            <a:spLocks noGrp="1"/>
          </p:cNvSpPr>
          <p:nvPr>
            <p:ph idx="16" hasCustomPrompt="1"/>
          </p:nvPr>
        </p:nvSpPr>
        <p:spPr>
          <a:xfrm>
            <a:off x="608672" y="1877808"/>
            <a:ext cx="5329928" cy="1551193"/>
          </a:xfrm>
          <a:prstGeom prst="rect">
            <a:avLst/>
          </a:prstGeom>
        </p:spPr>
        <p:txBody>
          <a:bodyPr vert="horz" wrap="square" lIns="0" tIns="45720" rIns="91440" bIns="45720" rtlCol="0">
            <a:spAutoFit/>
          </a:bodyPr>
          <a:lstStyle>
            <a:lvl1pPr>
              <a:spcBef>
                <a:spcPts val="667"/>
              </a:spcBef>
              <a:defRPr>
                <a:solidFill>
                  <a:schemeClr val="tx1"/>
                </a:solidFill>
              </a:defRPr>
            </a:lvl1pPr>
            <a:lvl2pPr>
              <a:spcBef>
                <a:spcPts val="400"/>
              </a:spcBef>
              <a:defRPr>
                <a:solidFill>
                  <a:schemeClr val="tx1"/>
                </a:solidFill>
              </a:defRPr>
            </a:lvl2pPr>
            <a:lvl3pPr>
              <a:spcBef>
                <a:spcPts val="267"/>
              </a:spcBef>
              <a:defRPr>
                <a:solidFill>
                  <a:schemeClr val="tx1"/>
                </a:solidFill>
              </a:defRPr>
            </a:lvl3pPr>
            <a:lvl4pPr>
              <a:defRPr>
                <a:solidFill>
                  <a:schemeClr val="tx1"/>
                </a:solidFill>
              </a:defRPr>
            </a:lvl4pPr>
            <a:lvl5pPr>
              <a:defRPr sz="1067" b="0" i="0">
                <a:solidFill>
                  <a:schemeClr val="tx1"/>
                </a:solidFill>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67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able Placeholder 3">
            <a:extLst>
              <a:ext uri="{FF2B5EF4-FFF2-40B4-BE49-F238E27FC236}">
                <a16:creationId xmlns:a16="http://schemas.microsoft.com/office/drawing/2014/main" id="{72E238BF-A2C0-C94D-9521-BC69A95CBD52}"/>
              </a:ext>
            </a:extLst>
          </p:cNvPr>
          <p:cNvSpPr>
            <a:spLocks noGrp="1"/>
          </p:cNvSpPr>
          <p:nvPr>
            <p:ph type="tbl" sz="quarter" idx="10"/>
          </p:nvPr>
        </p:nvSpPr>
        <p:spPr>
          <a:xfrm>
            <a:off x="3001896" y="1504406"/>
            <a:ext cx="8837891" cy="328231"/>
          </a:xfrm>
          <a:solidFill>
            <a:srgbClr val="B4B4BC"/>
          </a:solidFill>
        </p:spPr>
        <p:txBody>
          <a:bodyPr/>
          <a:lstStyle/>
          <a:p>
            <a:r>
              <a:rPr lang="en-US"/>
              <a:t>Click icon to add table</a:t>
            </a:r>
          </a:p>
        </p:txBody>
      </p:sp>
      <p:sp>
        <p:nvSpPr>
          <p:cNvPr id="5" name="Text Placeholder 53">
            <a:extLst>
              <a:ext uri="{FF2B5EF4-FFF2-40B4-BE49-F238E27FC236}">
                <a16:creationId xmlns:a16="http://schemas.microsoft.com/office/drawing/2014/main" id="{8A904D47-BE89-9242-8FAA-EEAF730B2BA8}"/>
              </a:ext>
            </a:extLst>
          </p:cNvPr>
          <p:cNvSpPr>
            <a:spLocks noGrp="1"/>
          </p:cNvSpPr>
          <p:nvPr>
            <p:ph idx="1" hasCustomPrompt="1"/>
          </p:nvPr>
        </p:nvSpPr>
        <p:spPr>
          <a:xfrm>
            <a:off x="352213" y="1504406"/>
            <a:ext cx="2649683"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6" name="Hitachi logo red">
            <a:extLst>
              <a:ext uri="{FF2B5EF4-FFF2-40B4-BE49-F238E27FC236}">
                <a16:creationId xmlns:a16="http://schemas.microsoft.com/office/drawing/2014/main" id="{5D98C920-F228-CB40-AC64-2497F864C6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23108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4" y="1504406"/>
            <a:ext cx="5502053"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6295502" y="1504406"/>
            <a:ext cx="5502053"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5" name="Hitachi logo red">
            <a:extLst>
              <a:ext uri="{FF2B5EF4-FFF2-40B4-BE49-F238E27FC236}">
                <a16:creationId xmlns:a16="http://schemas.microsoft.com/office/drawing/2014/main" id="{864A2018-BD8D-5844-A359-8B0A16CFF63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409066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5" y="1504406"/>
            <a:ext cx="3549227"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7" name="Text Placeholder 53">
            <a:extLst>
              <a:ext uri="{FF2B5EF4-FFF2-40B4-BE49-F238E27FC236}">
                <a16:creationId xmlns:a16="http://schemas.microsoft.com/office/drawing/2014/main" id="{34A239C9-4494-0548-8502-19C73911F643}"/>
              </a:ext>
            </a:extLst>
          </p:cNvPr>
          <p:cNvSpPr>
            <a:spLocks noGrp="1"/>
          </p:cNvSpPr>
          <p:nvPr>
            <p:ph idx="11" hasCustomPrompt="1"/>
          </p:nvPr>
        </p:nvSpPr>
        <p:spPr>
          <a:xfrm>
            <a:off x="8248328" y="1524872"/>
            <a:ext cx="3549227"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53">
            <a:extLst>
              <a:ext uri="{FF2B5EF4-FFF2-40B4-BE49-F238E27FC236}">
                <a16:creationId xmlns:a16="http://schemas.microsoft.com/office/drawing/2014/main" id="{08DC579F-A1A9-5A43-878A-431450FE78C5}"/>
              </a:ext>
            </a:extLst>
          </p:cNvPr>
          <p:cNvSpPr>
            <a:spLocks noGrp="1"/>
          </p:cNvSpPr>
          <p:nvPr>
            <p:ph idx="12" hasCustomPrompt="1"/>
          </p:nvPr>
        </p:nvSpPr>
        <p:spPr>
          <a:xfrm>
            <a:off x="4321387" y="1504406"/>
            <a:ext cx="3549227"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6" name="Hitachi logo red">
            <a:extLst>
              <a:ext uri="{FF2B5EF4-FFF2-40B4-BE49-F238E27FC236}">
                <a16:creationId xmlns:a16="http://schemas.microsoft.com/office/drawing/2014/main" id="{79547715-9719-6B4E-80EF-A9960B43633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6851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3" y="1320346"/>
            <a:ext cx="554428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6295502" y="1320346"/>
            <a:ext cx="550205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352213" y="3841211"/>
            <a:ext cx="554428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6295502" y="3841211"/>
            <a:ext cx="550205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7" name="Hitachi logo red">
            <a:extLst>
              <a:ext uri="{FF2B5EF4-FFF2-40B4-BE49-F238E27FC236}">
                <a16:creationId xmlns:a16="http://schemas.microsoft.com/office/drawing/2014/main" id="{04A356E2-A738-6E40-BC6F-364F691F2EB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1378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22169" y="1320345"/>
            <a:ext cx="2510257" cy="4768791"/>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3292470" y="1320346"/>
            <a:ext cx="2510257" cy="4768789"/>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6362771" y="1331676"/>
            <a:ext cx="2510257" cy="4768789"/>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9433072" y="1331677"/>
            <a:ext cx="2510257" cy="4757460"/>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7" name="Hitachi logo red">
            <a:extLst>
              <a:ext uri="{FF2B5EF4-FFF2-40B4-BE49-F238E27FC236}">
                <a16:creationId xmlns:a16="http://schemas.microsoft.com/office/drawing/2014/main" id="{2D362381-A9C2-A541-994B-B5079839F52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46310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5853775" y="1320346"/>
            <a:ext cx="286061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8958734" y="1320346"/>
            <a:ext cx="283882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5853775" y="3841211"/>
            <a:ext cx="286061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8958734" y="3841211"/>
            <a:ext cx="2838821"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7" name="Hitachi logo red">
            <a:extLst>
              <a:ext uri="{FF2B5EF4-FFF2-40B4-BE49-F238E27FC236}">
                <a16:creationId xmlns:a16="http://schemas.microsoft.com/office/drawing/2014/main" id="{4AA27FFC-8E3C-B049-9554-774FEF43474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7429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4" y="1504406"/>
            <a:ext cx="11445341"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pic>
        <p:nvPicPr>
          <p:cNvPr id="4" name="Hitachi logo red">
            <a:extLst>
              <a:ext uri="{FF2B5EF4-FFF2-40B4-BE49-F238E27FC236}">
                <a16:creationId xmlns:a16="http://schemas.microsoft.com/office/drawing/2014/main" id="{B98E9FF8-F9F0-5240-B7E7-3568989D980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145444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AF18-F86D-C92B-23FB-82BB13F3C5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F1E50A-1BC3-BBED-5214-E4AA2252D7F8}"/>
              </a:ext>
            </a:extLst>
          </p:cNvPr>
          <p:cNvSpPr>
            <a:spLocks noGrp="1"/>
          </p:cNvSpPr>
          <p:nvPr>
            <p:ph type="dt" sz="half" idx="10"/>
          </p:nvPr>
        </p:nvSpPr>
        <p:spPr/>
        <p:txBody>
          <a:bodyPr/>
          <a:lstStyle/>
          <a:p>
            <a:fld id="{9ABF80EA-0A7B-4547-92A8-16903DECCCA1}" type="datetimeFigureOut">
              <a:rPr lang="en-US" smtClean="0"/>
              <a:t>11/30/2023</a:t>
            </a:fld>
            <a:endParaRPr lang="en-US"/>
          </a:p>
        </p:txBody>
      </p:sp>
      <p:sp>
        <p:nvSpPr>
          <p:cNvPr id="4" name="Footer Placeholder 3">
            <a:extLst>
              <a:ext uri="{FF2B5EF4-FFF2-40B4-BE49-F238E27FC236}">
                <a16:creationId xmlns:a16="http://schemas.microsoft.com/office/drawing/2014/main" id="{26E7FCFA-5E2B-307C-4882-EB59CF3FE8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B851C-AAEE-2EDF-DF2C-5012F74F5D28}"/>
              </a:ext>
            </a:extLst>
          </p:cNvPr>
          <p:cNvSpPr>
            <a:spLocks noGrp="1"/>
          </p:cNvSpPr>
          <p:nvPr>
            <p:ph type="sldNum" sz="quarter" idx="12"/>
          </p:nvPr>
        </p:nvSpPr>
        <p:spPr/>
        <p:txBody>
          <a:bodyPr/>
          <a:lstStyle/>
          <a:p>
            <a:fld id="{BDB4A3B0-8C42-4D33-A015-534253B2165D}" type="slidenum">
              <a:rPr lang="en-US" smtClean="0"/>
              <a:t>‹#›</a:t>
            </a:fld>
            <a:endParaRPr lang="en-US"/>
          </a:p>
        </p:txBody>
      </p:sp>
    </p:spTree>
    <p:extLst>
      <p:ext uri="{BB962C8B-B14F-4D97-AF65-F5344CB8AC3E}">
        <p14:creationId xmlns:p14="http://schemas.microsoft.com/office/powerpoint/2010/main" val="4556990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1083733"/>
            <a:ext cx="6096000" cy="328231"/>
          </a:xfrm>
          <a:prstGeom prst="rect">
            <a:avLst/>
          </a:prstGeom>
          <a:noFill/>
          <a:effectLst/>
        </p:spPr>
        <p:txBody>
          <a:bodyPr/>
          <a:lstStyle>
            <a:lvl1pPr marL="0" indent="0">
              <a:buNone/>
              <a:defRPr/>
            </a:lvl1pPr>
          </a:lstStyle>
          <a:p>
            <a:r>
              <a:rPr lang="en-US"/>
              <a:t>Click icon to add picture</a:t>
            </a:r>
          </a:p>
        </p:txBody>
      </p:sp>
      <p:sp>
        <p:nvSpPr>
          <p:cNvPr id="7"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5" name="Text Placeholder 53">
            <a:extLst>
              <a:ext uri="{FF2B5EF4-FFF2-40B4-BE49-F238E27FC236}">
                <a16:creationId xmlns:a16="http://schemas.microsoft.com/office/drawing/2014/main" id="{E2CFE7CB-9993-F94F-ABAA-E164A8D3C94C}"/>
              </a:ext>
            </a:extLst>
          </p:cNvPr>
          <p:cNvSpPr>
            <a:spLocks noGrp="1"/>
          </p:cNvSpPr>
          <p:nvPr>
            <p:ph idx="16" hasCustomPrompt="1"/>
          </p:nvPr>
        </p:nvSpPr>
        <p:spPr>
          <a:xfrm>
            <a:off x="352214" y="1504406"/>
            <a:ext cx="5589783"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6" name="Hitachi logo red">
            <a:extLst>
              <a:ext uri="{FF2B5EF4-FFF2-40B4-BE49-F238E27FC236}">
                <a16:creationId xmlns:a16="http://schemas.microsoft.com/office/drawing/2014/main" id="{92F0E1DB-BB28-2A45-A323-4F0F6710CE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75601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1083733"/>
            <a:ext cx="6096000" cy="328231"/>
          </a:xfrm>
          <a:prstGeom prst="rect">
            <a:avLst/>
          </a:prstGeom>
          <a:noFill/>
          <a:effectLst/>
        </p:spPr>
        <p:txBody>
          <a:bodyPr/>
          <a:lstStyle>
            <a:lvl1pPr marL="0" indent="0">
              <a:buNone/>
              <a:defRPr/>
            </a:lvl1pPr>
          </a:lstStyle>
          <a:p>
            <a:r>
              <a:rPr lang="en-US"/>
              <a:t>Click icon to add picture</a:t>
            </a:r>
          </a:p>
        </p:txBody>
      </p:sp>
      <p:sp>
        <p:nvSpPr>
          <p:cNvPr id="7"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5" name="Text Placeholder 53">
            <a:extLst>
              <a:ext uri="{FF2B5EF4-FFF2-40B4-BE49-F238E27FC236}">
                <a16:creationId xmlns:a16="http://schemas.microsoft.com/office/drawing/2014/main" id="{E2CFE7CB-9993-F94F-ABAA-E164A8D3C94C}"/>
              </a:ext>
            </a:extLst>
          </p:cNvPr>
          <p:cNvSpPr>
            <a:spLocks noGrp="1"/>
          </p:cNvSpPr>
          <p:nvPr>
            <p:ph idx="16" hasCustomPrompt="1"/>
          </p:nvPr>
        </p:nvSpPr>
        <p:spPr>
          <a:xfrm>
            <a:off x="6377354" y="1504406"/>
            <a:ext cx="5589783"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6" name="Hitachi logo red">
            <a:extLst>
              <a:ext uri="{FF2B5EF4-FFF2-40B4-BE49-F238E27FC236}">
                <a16:creationId xmlns:a16="http://schemas.microsoft.com/office/drawing/2014/main" id="{63771CAE-5BC7-8242-BB37-7B126A5E6D5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429169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ices and screens">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352213" y="1504406"/>
            <a:ext cx="4951491" cy="1551193"/>
          </a:xfrm>
          <a:prstGeom prst="rect">
            <a:avLst/>
          </a:prstGeom>
        </p:spPr>
        <p:txBody>
          <a:bodyPr vert="horz" wrap="square" lIns="0" tIns="45720" rIns="91440" bIns="45720" rtlCol="0">
            <a:sp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grpSp>
        <p:nvGrpSpPr>
          <p:cNvPr id="60" name="Group 59">
            <a:extLst>
              <a:ext uri="{FF2B5EF4-FFF2-40B4-BE49-F238E27FC236}">
                <a16:creationId xmlns:a16="http://schemas.microsoft.com/office/drawing/2014/main" id="{9A7000C7-6E78-AA45-9884-4D4DB0F7AB7D}"/>
              </a:ext>
            </a:extLst>
          </p:cNvPr>
          <p:cNvGrpSpPr/>
          <p:nvPr userDrawn="1"/>
        </p:nvGrpSpPr>
        <p:grpSpPr>
          <a:xfrm>
            <a:off x="5475805" y="2577994"/>
            <a:ext cx="3888399" cy="3131293"/>
            <a:chOff x="2732225" y="2151497"/>
            <a:chExt cx="2916299" cy="2348470"/>
          </a:xfrm>
        </p:grpSpPr>
        <p:sp>
          <p:nvSpPr>
            <p:cNvPr id="61" name="Freeform 5">
              <a:extLst>
                <a:ext uri="{FF2B5EF4-FFF2-40B4-BE49-F238E27FC236}">
                  <a16:creationId xmlns:a16="http://schemas.microsoft.com/office/drawing/2014/main" id="{5DAECE9D-5829-8547-873C-5CA6F81BE383}"/>
                </a:ext>
              </a:extLst>
            </p:cNvPr>
            <p:cNvSpPr>
              <a:spLocks/>
            </p:cNvSpPr>
            <p:nvPr/>
          </p:nvSpPr>
          <p:spPr bwMode="auto">
            <a:xfrm>
              <a:off x="2732225" y="2151497"/>
              <a:ext cx="2916299" cy="176296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2" name="Freeform 6">
              <a:extLst>
                <a:ext uri="{FF2B5EF4-FFF2-40B4-BE49-F238E27FC236}">
                  <a16:creationId xmlns:a16="http://schemas.microsoft.com/office/drawing/2014/main" id="{52AC28E0-D460-1749-9133-EFEE7C84B6E7}"/>
                </a:ext>
              </a:extLst>
            </p:cNvPr>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3" name="Freeform 7">
              <a:extLst>
                <a:ext uri="{FF2B5EF4-FFF2-40B4-BE49-F238E27FC236}">
                  <a16:creationId xmlns:a16="http://schemas.microsoft.com/office/drawing/2014/main" id="{C44813B2-E1CA-D442-9A93-2EE526193ED0}"/>
                </a:ext>
              </a:extLst>
            </p:cNvPr>
            <p:cNvSpPr>
              <a:spLocks noEditPoints="1"/>
            </p:cNvSpPr>
            <p:nvPr/>
          </p:nvSpPr>
          <p:spPr bwMode="auto">
            <a:xfrm>
              <a:off x="2845730" y="2271436"/>
              <a:ext cx="2689289" cy="1521798"/>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4" name="Rectangle 8">
              <a:extLst>
                <a:ext uri="{FF2B5EF4-FFF2-40B4-BE49-F238E27FC236}">
                  <a16:creationId xmlns:a16="http://schemas.microsoft.com/office/drawing/2014/main" id="{350585A1-16EC-4841-8921-32AA95D934B5}"/>
                </a:ext>
              </a:extLst>
            </p:cNvPr>
            <p:cNvSpPr>
              <a:spLocks noChangeArrowheads="1"/>
            </p:cNvSpPr>
            <p:nvPr/>
          </p:nvSpPr>
          <p:spPr bwMode="auto">
            <a:xfrm>
              <a:off x="2858628" y="2284332"/>
              <a:ext cx="2663493" cy="1496005"/>
            </a:xfrm>
            <a:prstGeom prst="rect">
              <a:avLst/>
            </a:prstGeom>
            <a:solidFill>
              <a:srgbClr val="7E7E7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5" name="Freeform 9">
              <a:extLst>
                <a:ext uri="{FF2B5EF4-FFF2-40B4-BE49-F238E27FC236}">
                  <a16:creationId xmlns:a16="http://schemas.microsoft.com/office/drawing/2014/main" id="{EA66194B-20DF-E146-BD82-41DAD63F1A02}"/>
                </a:ext>
              </a:extLst>
            </p:cNvPr>
            <p:cNvSpPr>
              <a:spLocks/>
            </p:cNvSpPr>
            <p:nvPr/>
          </p:nvSpPr>
          <p:spPr bwMode="auto">
            <a:xfrm>
              <a:off x="3694436" y="4459987"/>
              <a:ext cx="981559" cy="39980"/>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6" name="Freeform 10">
              <a:extLst>
                <a:ext uri="{FF2B5EF4-FFF2-40B4-BE49-F238E27FC236}">
                  <a16:creationId xmlns:a16="http://schemas.microsoft.com/office/drawing/2014/main" id="{534B2525-8C1C-EF47-972B-B3EA14270E21}"/>
                </a:ext>
              </a:extLst>
            </p:cNvPr>
            <p:cNvSpPr>
              <a:spLocks/>
            </p:cNvSpPr>
            <p:nvPr/>
          </p:nvSpPr>
          <p:spPr bwMode="auto">
            <a:xfrm>
              <a:off x="3689277" y="4151759"/>
              <a:ext cx="990587" cy="33918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7" name="Oval 11">
              <a:extLst>
                <a:ext uri="{FF2B5EF4-FFF2-40B4-BE49-F238E27FC236}">
                  <a16:creationId xmlns:a16="http://schemas.microsoft.com/office/drawing/2014/main" id="{2428EF70-44C4-9045-BECF-DB89E3EE6D70}"/>
                </a:ext>
              </a:extLst>
            </p:cNvPr>
            <p:cNvSpPr>
              <a:spLocks noChangeArrowheads="1"/>
            </p:cNvSpPr>
            <p:nvPr/>
          </p:nvSpPr>
          <p:spPr bwMode="auto">
            <a:xfrm>
              <a:off x="4170382" y="2200504"/>
              <a:ext cx="39985" cy="39980"/>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8" name="Oval 12">
              <a:extLst>
                <a:ext uri="{FF2B5EF4-FFF2-40B4-BE49-F238E27FC236}">
                  <a16:creationId xmlns:a16="http://schemas.microsoft.com/office/drawing/2014/main" id="{F3E56140-7DE2-8B49-B52F-FC565DD0DBA5}"/>
                </a:ext>
              </a:extLst>
            </p:cNvPr>
            <p:cNvSpPr>
              <a:spLocks noChangeArrowheads="1"/>
            </p:cNvSpPr>
            <p:nvPr/>
          </p:nvSpPr>
          <p:spPr bwMode="auto">
            <a:xfrm>
              <a:off x="4170382" y="2197925"/>
              <a:ext cx="39985" cy="39980"/>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69" name="Oval 13">
              <a:extLst>
                <a:ext uri="{FF2B5EF4-FFF2-40B4-BE49-F238E27FC236}">
                  <a16:creationId xmlns:a16="http://schemas.microsoft.com/office/drawing/2014/main" id="{A527A6D5-2BC6-204C-9380-6A478544142C}"/>
                </a:ext>
              </a:extLst>
            </p:cNvPr>
            <p:cNvSpPr>
              <a:spLocks noChangeArrowheads="1"/>
            </p:cNvSpPr>
            <p:nvPr/>
          </p:nvSpPr>
          <p:spPr bwMode="auto">
            <a:xfrm>
              <a:off x="4176831" y="2204373"/>
              <a:ext cx="27087" cy="2579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0" name="Oval 14">
              <a:extLst>
                <a:ext uri="{FF2B5EF4-FFF2-40B4-BE49-F238E27FC236}">
                  <a16:creationId xmlns:a16="http://schemas.microsoft.com/office/drawing/2014/main" id="{8351ED78-87E3-4F47-9CCB-66049973812D}"/>
                </a:ext>
              </a:extLst>
            </p:cNvPr>
            <p:cNvSpPr>
              <a:spLocks noChangeArrowheads="1"/>
            </p:cNvSpPr>
            <p:nvPr/>
          </p:nvSpPr>
          <p:spPr bwMode="auto">
            <a:xfrm>
              <a:off x="4184570" y="2209532"/>
              <a:ext cx="12898" cy="15476"/>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1" name="Oval 15">
              <a:extLst>
                <a:ext uri="{FF2B5EF4-FFF2-40B4-BE49-F238E27FC236}">
                  <a16:creationId xmlns:a16="http://schemas.microsoft.com/office/drawing/2014/main" id="{19F9B13B-39F0-594E-B5E4-5C0F80BACF26}"/>
                </a:ext>
              </a:extLst>
            </p:cNvPr>
            <p:cNvSpPr>
              <a:spLocks noChangeArrowheads="1"/>
            </p:cNvSpPr>
            <p:nvPr/>
          </p:nvSpPr>
          <p:spPr bwMode="auto">
            <a:xfrm>
              <a:off x="4188440" y="2215980"/>
              <a:ext cx="3870" cy="386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2" name="Freeform 16">
              <a:extLst>
                <a:ext uri="{FF2B5EF4-FFF2-40B4-BE49-F238E27FC236}">
                  <a16:creationId xmlns:a16="http://schemas.microsoft.com/office/drawing/2014/main" id="{A0BE6006-51BB-1746-BB25-7B92EA36365B}"/>
                </a:ext>
              </a:extLst>
            </p:cNvPr>
            <p:cNvSpPr>
              <a:spLocks/>
            </p:cNvSpPr>
            <p:nvPr/>
          </p:nvSpPr>
          <p:spPr bwMode="auto">
            <a:xfrm>
              <a:off x="3689277" y="4151759"/>
              <a:ext cx="800983" cy="33918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3" name="Freeform 17">
              <a:extLst>
                <a:ext uri="{FF2B5EF4-FFF2-40B4-BE49-F238E27FC236}">
                  <a16:creationId xmlns:a16="http://schemas.microsoft.com/office/drawing/2014/main" id="{902DB871-EEAE-8145-B13B-EC68139F5061}"/>
                </a:ext>
              </a:extLst>
            </p:cNvPr>
            <p:cNvSpPr>
              <a:spLocks/>
            </p:cNvSpPr>
            <p:nvPr/>
          </p:nvSpPr>
          <p:spPr bwMode="auto">
            <a:xfrm>
              <a:off x="2732225" y="3914462"/>
              <a:ext cx="2916299" cy="277277"/>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grpSp>
      <p:grpSp>
        <p:nvGrpSpPr>
          <p:cNvPr id="74" name="Group 73">
            <a:extLst>
              <a:ext uri="{FF2B5EF4-FFF2-40B4-BE49-F238E27FC236}">
                <a16:creationId xmlns:a16="http://schemas.microsoft.com/office/drawing/2014/main" id="{63D9FBA5-EF82-8843-B305-BF950A3BF86E}"/>
              </a:ext>
            </a:extLst>
          </p:cNvPr>
          <p:cNvGrpSpPr/>
          <p:nvPr userDrawn="1"/>
        </p:nvGrpSpPr>
        <p:grpSpPr>
          <a:xfrm>
            <a:off x="9515543" y="3897199"/>
            <a:ext cx="1319884" cy="1874213"/>
            <a:chOff x="5898060" y="3140901"/>
            <a:chExt cx="989913" cy="1405660"/>
          </a:xfrm>
        </p:grpSpPr>
        <p:sp>
          <p:nvSpPr>
            <p:cNvPr id="75" name="Freeform 33">
              <a:extLst>
                <a:ext uri="{FF2B5EF4-FFF2-40B4-BE49-F238E27FC236}">
                  <a16:creationId xmlns:a16="http://schemas.microsoft.com/office/drawing/2014/main" id="{89F5C0AA-5CE7-8C49-BC0D-25F0D791BA52}"/>
                </a:ext>
              </a:extLst>
            </p:cNvPr>
            <p:cNvSpPr>
              <a:spLocks/>
            </p:cNvSpPr>
            <p:nvPr/>
          </p:nvSpPr>
          <p:spPr bwMode="auto">
            <a:xfrm>
              <a:off x="5898060" y="3140901"/>
              <a:ext cx="989913" cy="1405660"/>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6" name="Freeform 34">
              <a:extLst>
                <a:ext uri="{FF2B5EF4-FFF2-40B4-BE49-F238E27FC236}">
                  <a16:creationId xmlns:a16="http://schemas.microsoft.com/office/drawing/2014/main" id="{ECC83979-8600-1D47-951F-39755B6EC20F}"/>
                </a:ext>
              </a:extLst>
            </p:cNvPr>
            <p:cNvSpPr>
              <a:spLocks/>
            </p:cNvSpPr>
            <p:nvPr/>
          </p:nvSpPr>
          <p:spPr bwMode="auto">
            <a:xfrm>
              <a:off x="5904002" y="3145654"/>
              <a:ext cx="979217" cy="139496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7" name="Oval 35">
              <a:extLst>
                <a:ext uri="{FF2B5EF4-FFF2-40B4-BE49-F238E27FC236}">
                  <a16:creationId xmlns:a16="http://schemas.microsoft.com/office/drawing/2014/main" id="{5E3693C4-C2A1-3540-BC77-85C6DC91A850}"/>
                </a:ext>
              </a:extLst>
            </p:cNvPr>
            <p:cNvSpPr>
              <a:spLocks noChangeArrowheads="1"/>
            </p:cNvSpPr>
            <p:nvPr/>
          </p:nvSpPr>
          <p:spPr bwMode="auto">
            <a:xfrm>
              <a:off x="6384104" y="3197935"/>
              <a:ext cx="17826" cy="17824"/>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8" name="Oval 36">
              <a:extLst>
                <a:ext uri="{FF2B5EF4-FFF2-40B4-BE49-F238E27FC236}">
                  <a16:creationId xmlns:a16="http://schemas.microsoft.com/office/drawing/2014/main" id="{5DBF9C45-D5AF-C74D-BC65-A7B610599A7B}"/>
                </a:ext>
              </a:extLst>
            </p:cNvPr>
            <p:cNvSpPr>
              <a:spLocks noChangeArrowheads="1"/>
            </p:cNvSpPr>
            <p:nvPr/>
          </p:nvSpPr>
          <p:spPr bwMode="auto">
            <a:xfrm>
              <a:off x="6384104" y="3196748"/>
              <a:ext cx="17826" cy="17824"/>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79" name="Oval 37">
              <a:extLst>
                <a:ext uri="{FF2B5EF4-FFF2-40B4-BE49-F238E27FC236}">
                  <a16:creationId xmlns:a16="http://schemas.microsoft.com/office/drawing/2014/main" id="{ACAD4D56-4C60-6B44-A33A-04B5B08B8AFB}"/>
                </a:ext>
              </a:extLst>
            </p:cNvPr>
            <p:cNvSpPr>
              <a:spLocks noChangeArrowheads="1"/>
            </p:cNvSpPr>
            <p:nvPr/>
          </p:nvSpPr>
          <p:spPr bwMode="auto">
            <a:xfrm>
              <a:off x="6387669" y="3200312"/>
              <a:ext cx="10696" cy="1069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0" name="Oval 38">
              <a:extLst>
                <a:ext uri="{FF2B5EF4-FFF2-40B4-BE49-F238E27FC236}">
                  <a16:creationId xmlns:a16="http://schemas.microsoft.com/office/drawing/2014/main" id="{B9F5B4F2-E37B-0847-92EF-6E257D4C6FDB}"/>
                </a:ext>
              </a:extLst>
            </p:cNvPr>
            <p:cNvSpPr>
              <a:spLocks noChangeArrowheads="1"/>
            </p:cNvSpPr>
            <p:nvPr/>
          </p:nvSpPr>
          <p:spPr bwMode="auto">
            <a:xfrm>
              <a:off x="6390045" y="3202688"/>
              <a:ext cx="5942" cy="5941"/>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1" name="Freeform 39">
              <a:extLst>
                <a:ext uri="{FF2B5EF4-FFF2-40B4-BE49-F238E27FC236}">
                  <a16:creationId xmlns:a16="http://schemas.microsoft.com/office/drawing/2014/main" id="{FB49BD13-8D08-2C4B-A76F-747B704A80C0}"/>
                </a:ext>
              </a:extLst>
            </p:cNvPr>
            <p:cNvSpPr>
              <a:spLocks/>
            </p:cNvSpPr>
            <p:nvPr/>
          </p:nvSpPr>
          <p:spPr bwMode="auto">
            <a:xfrm>
              <a:off x="6392422" y="3205065"/>
              <a:ext cx="1189" cy="1189"/>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2" name="Rectangle 40">
              <a:extLst>
                <a:ext uri="{FF2B5EF4-FFF2-40B4-BE49-F238E27FC236}">
                  <a16:creationId xmlns:a16="http://schemas.microsoft.com/office/drawing/2014/main" id="{828BB75A-C63B-3F44-9027-2B98D762B71B}"/>
                </a:ext>
              </a:extLst>
            </p:cNvPr>
            <p:cNvSpPr>
              <a:spLocks noChangeArrowheads="1"/>
            </p:cNvSpPr>
            <p:nvPr/>
          </p:nvSpPr>
          <p:spPr bwMode="auto">
            <a:xfrm>
              <a:off x="6365090" y="3202688"/>
              <a:ext cx="8319" cy="8318"/>
            </a:xfrm>
            <a:prstGeom prst="rect">
              <a:avLst/>
            </a:prstGeom>
            <a:solidFill>
              <a:srgbClr val="4646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3" name="Rectangle 41">
              <a:extLst>
                <a:ext uri="{FF2B5EF4-FFF2-40B4-BE49-F238E27FC236}">
                  <a16:creationId xmlns:a16="http://schemas.microsoft.com/office/drawing/2014/main" id="{A369226E-4AA5-C043-8B82-93F48728A799}"/>
                </a:ext>
              </a:extLst>
            </p:cNvPr>
            <p:cNvSpPr>
              <a:spLocks noChangeArrowheads="1"/>
            </p:cNvSpPr>
            <p:nvPr/>
          </p:nvSpPr>
          <p:spPr bwMode="auto">
            <a:xfrm>
              <a:off x="5957479" y="3258535"/>
              <a:ext cx="872264" cy="1163264"/>
            </a:xfrm>
            <a:prstGeom prst="rect">
              <a:avLst/>
            </a:prstGeom>
            <a:solidFill>
              <a:srgbClr val="0C0D1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4" name="Rectangle 42">
              <a:extLst>
                <a:ext uri="{FF2B5EF4-FFF2-40B4-BE49-F238E27FC236}">
                  <a16:creationId xmlns:a16="http://schemas.microsoft.com/office/drawing/2014/main" id="{9C65FCE6-F4E9-9B4C-AADA-E1F43403F32C}"/>
                </a:ext>
              </a:extLst>
            </p:cNvPr>
            <p:cNvSpPr>
              <a:spLocks noChangeArrowheads="1"/>
            </p:cNvSpPr>
            <p:nvPr userDrawn="1"/>
          </p:nvSpPr>
          <p:spPr bwMode="auto">
            <a:xfrm>
              <a:off x="5962232" y="3263288"/>
              <a:ext cx="862757" cy="1153758"/>
            </a:xfrm>
            <a:prstGeom prst="rect">
              <a:avLst/>
            </a:prstGeom>
            <a:solidFill>
              <a:srgbClr val="7E7E7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5" name="Oval 43">
              <a:extLst>
                <a:ext uri="{FF2B5EF4-FFF2-40B4-BE49-F238E27FC236}">
                  <a16:creationId xmlns:a16="http://schemas.microsoft.com/office/drawing/2014/main" id="{6EB6E566-7A54-0445-A635-2885BD29EA12}"/>
                </a:ext>
              </a:extLst>
            </p:cNvPr>
            <p:cNvSpPr>
              <a:spLocks noChangeArrowheads="1"/>
            </p:cNvSpPr>
            <p:nvPr/>
          </p:nvSpPr>
          <p:spPr bwMode="auto">
            <a:xfrm>
              <a:off x="6356771" y="4446751"/>
              <a:ext cx="73679" cy="74858"/>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86" name="Freeform 44">
              <a:extLst>
                <a:ext uri="{FF2B5EF4-FFF2-40B4-BE49-F238E27FC236}">
                  <a16:creationId xmlns:a16="http://schemas.microsoft.com/office/drawing/2014/main" id="{29E92D98-D846-F947-8978-D9882F2A6DAB}"/>
                </a:ext>
              </a:extLst>
            </p:cNvPr>
            <p:cNvSpPr>
              <a:spLocks/>
            </p:cNvSpPr>
            <p:nvPr/>
          </p:nvSpPr>
          <p:spPr bwMode="auto">
            <a:xfrm>
              <a:off x="6374597" y="4464574"/>
              <a:ext cx="38028" cy="38023"/>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grpSp>
      <p:pic>
        <p:nvPicPr>
          <p:cNvPr id="87" name="Picture 86" descr="iPhone6_mockup_front_black.png">
            <a:extLst>
              <a:ext uri="{FF2B5EF4-FFF2-40B4-BE49-F238E27FC236}">
                <a16:creationId xmlns:a16="http://schemas.microsoft.com/office/drawing/2014/main" id="{16F1EA30-8381-274D-850D-FE27EBB0BC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79366" y="4379110"/>
            <a:ext cx="839057" cy="1468709"/>
          </a:xfrm>
          <a:prstGeom prst="rect">
            <a:avLst/>
          </a:prstGeom>
        </p:spPr>
      </p:pic>
      <p:grpSp>
        <p:nvGrpSpPr>
          <p:cNvPr id="88" name="Group 87">
            <a:extLst>
              <a:ext uri="{FF2B5EF4-FFF2-40B4-BE49-F238E27FC236}">
                <a16:creationId xmlns:a16="http://schemas.microsoft.com/office/drawing/2014/main" id="{52D67F62-28FD-4F49-951C-40C116D1FC1F}"/>
              </a:ext>
            </a:extLst>
          </p:cNvPr>
          <p:cNvGrpSpPr/>
          <p:nvPr userDrawn="1"/>
        </p:nvGrpSpPr>
        <p:grpSpPr>
          <a:xfrm>
            <a:off x="2663393" y="3999761"/>
            <a:ext cx="3010883" cy="1749364"/>
            <a:chOff x="622917" y="3217822"/>
            <a:chExt cx="2258162" cy="1312023"/>
          </a:xfrm>
        </p:grpSpPr>
        <p:sp>
          <p:nvSpPr>
            <p:cNvPr id="89" name="Freeform 45">
              <a:extLst>
                <a:ext uri="{FF2B5EF4-FFF2-40B4-BE49-F238E27FC236}">
                  <a16:creationId xmlns:a16="http://schemas.microsoft.com/office/drawing/2014/main" id="{AD819DA0-C92D-F043-8B74-1C1DA4E19812}"/>
                </a:ext>
              </a:extLst>
            </p:cNvPr>
            <p:cNvSpPr>
              <a:spLocks/>
            </p:cNvSpPr>
            <p:nvPr/>
          </p:nvSpPr>
          <p:spPr bwMode="auto">
            <a:xfrm>
              <a:off x="622917" y="4479182"/>
              <a:ext cx="1137444" cy="5066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0" name="Freeform 46">
              <a:extLst>
                <a:ext uri="{FF2B5EF4-FFF2-40B4-BE49-F238E27FC236}">
                  <a16:creationId xmlns:a16="http://schemas.microsoft.com/office/drawing/2014/main" id="{DB3140D4-9873-8548-9D1E-3FFA9E2DCA1C}"/>
                </a:ext>
              </a:extLst>
            </p:cNvPr>
            <p:cNvSpPr>
              <a:spLocks/>
            </p:cNvSpPr>
            <p:nvPr/>
          </p:nvSpPr>
          <p:spPr bwMode="auto">
            <a:xfrm>
              <a:off x="1743634" y="4479182"/>
              <a:ext cx="1137444" cy="5066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1" name="Freeform 47">
              <a:extLst>
                <a:ext uri="{FF2B5EF4-FFF2-40B4-BE49-F238E27FC236}">
                  <a16:creationId xmlns:a16="http://schemas.microsoft.com/office/drawing/2014/main" id="{39476591-42E3-3B4F-9FDC-83D518D749FD}"/>
                </a:ext>
              </a:extLst>
            </p:cNvPr>
            <p:cNvSpPr>
              <a:spLocks/>
            </p:cNvSpPr>
            <p:nvPr/>
          </p:nvSpPr>
          <p:spPr bwMode="auto">
            <a:xfrm>
              <a:off x="845516" y="3217822"/>
              <a:ext cx="1829690" cy="126525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2" name="Freeform 48">
              <a:extLst>
                <a:ext uri="{FF2B5EF4-FFF2-40B4-BE49-F238E27FC236}">
                  <a16:creationId xmlns:a16="http://schemas.microsoft.com/office/drawing/2014/main" id="{7F5ECD13-9466-C040-B8D6-879EEF695192}"/>
                </a:ext>
              </a:extLst>
            </p:cNvPr>
            <p:cNvSpPr>
              <a:spLocks/>
            </p:cNvSpPr>
            <p:nvPr/>
          </p:nvSpPr>
          <p:spPr bwMode="auto">
            <a:xfrm>
              <a:off x="851950" y="3224317"/>
              <a:ext cx="1818110" cy="125226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3" name="Freeform 49">
              <a:extLst>
                <a:ext uri="{FF2B5EF4-FFF2-40B4-BE49-F238E27FC236}">
                  <a16:creationId xmlns:a16="http://schemas.microsoft.com/office/drawing/2014/main" id="{3517DF62-F45D-1648-8592-D8CDD29DD845}"/>
                </a:ext>
              </a:extLst>
            </p:cNvPr>
            <p:cNvSpPr>
              <a:spLocks/>
            </p:cNvSpPr>
            <p:nvPr/>
          </p:nvSpPr>
          <p:spPr bwMode="auto">
            <a:xfrm>
              <a:off x="851950" y="4423324"/>
              <a:ext cx="1818110" cy="53261"/>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4" name="Rectangle 50">
              <a:extLst>
                <a:ext uri="{FF2B5EF4-FFF2-40B4-BE49-F238E27FC236}">
                  <a16:creationId xmlns:a16="http://schemas.microsoft.com/office/drawing/2014/main" id="{FDD790C7-6020-DC47-9B87-963C377E6A73}"/>
                </a:ext>
              </a:extLst>
            </p:cNvPr>
            <p:cNvSpPr>
              <a:spLocks noChangeArrowheads="1"/>
            </p:cNvSpPr>
            <p:nvPr/>
          </p:nvSpPr>
          <p:spPr bwMode="auto">
            <a:xfrm>
              <a:off x="622917" y="4458398"/>
              <a:ext cx="2258162" cy="41569"/>
            </a:xfrm>
            <a:prstGeom prst="rect">
              <a:avLst/>
            </a:prstGeom>
            <a:solidFill>
              <a:srgbClr val="D2D6D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5" name="Freeform 51">
              <a:extLst>
                <a:ext uri="{FF2B5EF4-FFF2-40B4-BE49-F238E27FC236}">
                  <a16:creationId xmlns:a16="http://schemas.microsoft.com/office/drawing/2014/main" id="{35740EB7-1537-A244-BDE1-CD51DB7F6509}"/>
                </a:ext>
              </a:extLst>
            </p:cNvPr>
            <p:cNvSpPr>
              <a:spLocks/>
            </p:cNvSpPr>
            <p:nvPr/>
          </p:nvSpPr>
          <p:spPr bwMode="auto">
            <a:xfrm>
              <a:off x="1589230" y="4458398"/>
              <a:ext cx="324249" cy="23383"/>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6" name="Rectangle 52">
              <a:extLst>
                <a:ext uri="{FF2B5EF4-FFF2-40B4-BE49-F238E27FC236}">
                  <a16:creationId xmlns:a16="http://schemas.microsoft.com/office/drawing/2014/main" id="{4FDE8072-4425-A044-B7E3-0872AD49E92A}"/>
                </a:ext>
              </a:extLst>
            </p:cNvPr>
            <p:cNvSpPr>
              <a:spLocks noChangeArrowheads="1"/>
            </p:cNvSpPr>
            <p:nvPr/>
          </p:nvSpPr>
          <p:spPr bwMode="auto">
            <a:xfrm>
              <a:off x="912424" y="3303558"/>
              <a:ext cx="1697160" cy="1082095"/>
            </a:xfrm>
            <a:prstGeom prst="rect">
              <a:avLst/>
            </a:prstGeom>
            <a:solidFill>
              <a:srgbClr val="0C0D1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7" name="Rectangle 53">
              <a:extLst>
                <a:ext uri="{FF2B5EF4-FFF2-40B4-BE49-F238E27FC236}">
                  <a16:creationId xmlns:a16="http://schemas.microsoft.com/office/drawing/2014/main" id="{3005E086-146D-FC42-B69F-36B547FF51F9}"/>
                </a:ext>
              </a:extLst>
            </p:cNvPr>
            <p:cNvSpPr>
              <a:spLocks noChangeArrowheads="1"/>
            </p:cNvSpPr>
            <p:nvPr/>
          </p:nvSpPr>
          <p:spPr bwMode="auto">
            <a:xfrm>
              <a:off x="917571" y="3310053"/>
              <a:ext cx="1685579" cy="1070403"/>
            </a:xfrm>
            <a:prstGeom prst="rect">
              <a:avLst/>
            </a:prstGeom>
            <a:solidFill>
              <a:srgbClr val="C6C6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8" name="Oval 54">
              <a:extLst>
                <a:ext uri="{FF2B5EF4-FFF2-40B4-BE49-F238E27FC236}">
                  <a16:creationId xmlns:a16="http://schemas.microsoft.com/office/drawing/2014/main" id="{A0124525-3FC4-1F47-AF49-70773EEE50EB}"/>
                </a:ext>
              </a:extLst>
            </p:cNvPr>
            <p:cNvSpPr>
              <a:spLocks noChangeArrowheads="1"/>
            </p:cNvSpPr>
            <p:nvPr/>
          </p:nvSpPr>
          <p:spPr bwMode="auto">
            <a:xfrm>
              <a:off x="1750068" y="3258092"/>
              <a:ext cx="19301" cy="19486"/>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99" name="Oval 55">
              <a:extLst>
                <a:ext uri="{FF2B5EF4-FFF2-40B4-BE49-F238E27FC236}">
                  <a16:creationId xmlns:a16="http://schemas.microsoft.com/office/drawing/2014/main" id="{9B450707-1926-3441-8E91-C2FE5B2D3CDD}"/>
                </a:ext>
              </a:extLst>
            </p:cNvPr>
            <p:cNvSpPr>
              <a:spLocks noChangeArrowheads="1"/>
            </p:cNvSpPr>
            <p:nvPr/>
          </p:nvSpPr>
          <p:spPr bwMode="auto">
            <a:xfrm>
              <a:off x="1750068" y="3256793"/>
              <a:ext cx="19301" cy="18186"/>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100" name="Oval 56">
              <a:extLst>
                <a:ext uri="{FF2B5EF4-FFF2-40B4-BE49-F238E27FC236}">
                  <a16:creationId xmlns:a16="http://schemas.microsoft.com/office/drawing/2014/main" id="{30B37FB4-A763-8940-B679-C42D4DDFC752}"/>
                </a:ext>
              </a:extLst>
            </p:cNvPr>
            <p:cNvSpPr>
              <a:spLocks noChangeArrowheads="1"/>
            </p:cNvSpPr>
            <p:nvPr/>
          </p:nvSpPr>
          <p:spPr bwMode="auto">
            <a:xfrm>
              <a:off x="1753927" y="3259391"/>
              <a:ext cx="11581" cy="1299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101" name="Oval 57">
              <a:extLst>
                <a:ext uri="{FF2B5EF4-FFF2-40B4-BE49-F238E27FC236}">
                  <a16:creationId xmlns:a16="http://schemas.microsoft.com/office/drawing/2014/main" id="{7BDC3F98-657A-E742-A057-120B164BA6CE}"/>
                </a:ext>
              </a:extLst>
            </p:cNvPr>
            <p:cNvSpPr>
              <a:spLocks noChangeArrowheads="1"/>
            </p:cNvSpPr>
            <p:nvPr/>
          </p:nvSpPr>
          <p:spPr bwMode="auto">
            <a:xfrm>
              <a:off x="1756501" y="3263288"/>
              <a:ext cx="6434" cy="6496"/>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sp>
          <p:nvSpPr>
            <p:cNvPr id="102" name="Freeform 58">
              <a:extLst>
                <a:ext uri="{FF2B5EF4-FFF2-40B4-BE49-F238E27FC236}">
                  <a16:creationId xmlns:a16="http://schemas.microsoft.com/office/drawing/2014/main" id="{98568962-4676-794C-B69A-1D130C82006C}"/>
                </a:ext>
              </a:extLst>
            </p:cNvPr>
            <p:cNvSpPr>
              <a:spLocks/>
            </p:cNvSpPr>
            <p:nvPr/>
          </p:nvSpPr>
          <p:spPr bwMode="auto">
            <a:xfrm>
              <a:off x="1759074" y="3264587"/>
              <a:ext cx="1287" cy="2598"/>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4799">
                <a:latin typeface="Montserrat Thin" pitchFamily="2" charset="77"/>
              </a:endParaRPr>
            </a:p>
          </p:txBody>
        </p:sp>
      </p:grpSp>
      <p:sp>
        <p:nvSpPr>
          <p:cNvPr id="104" name="Picture Placeholder 103">
            <a:extLst>
              <a:ext uri="{FF2B5EF4-FFF2-40B4-BE49-F238E27FC236}">
                <a16:creationId xmlns:a16="http://schemas.microsoft.com/office/drawing/2014/main" id="{B9AB478D-A56F-2941-8E3D-42E747953272}"/>
              </a:ext>
            </a:extLst>
          </p:cNvPr>
          <p:cNvSpPr>
            <a:spLocks noGrp="1"/>
          </p:cNvSpPr>
          <p:nvPr>
            <p:ph type="pic" sz="quarter" idx="10"/>
          </p:nvPr>
        </p:nvSpPr>
        <p:spPr>
          <a:xfrm>
            <a:off x="5645152" y="2755107"/>
            <a:ext cx="3549649" cy="328231"/>
          </a:xfrm>
          <a:solidFill>
            <a:srgbClr val="B4B4BC"/>
          </a:solidFill>
        </p:spPr>
        <p:txBody>
          <a:bodyPr/>
          <a:lstStyle/>
          <a:p>
            <a:r>
              <a:rPr lang="en-US"/>
              <a:t>Click icon to add picture</a:t>
            </a:r>
          </a:p>
        </p:txBody>
      </p:sp>
      <p:sp>
        <p:nvSpPr>
          <p:cNvPr id="105" name="Picture Placeholder 103">
            <a:extLst>
              <a:ext uri="{FF2B5EF4-FFF2-40B4-BE49-F238E27FC236}">
                <a16:creationId xmlns:a16="http://schemas.microsoft.com/office/drawing/2014/main" id="{253718E8-AEEF-9845-8E84-8662BFC82658}"/>
              </a:ext>
            </a:extLst>
          </p:cNvPr>
          <p:cNvSpPr>
            <a:spLocks noGrp="1"/>
          </p:cNvSpPr>
          <p:nvPr>
            <p:ph type="pic" sz="quarter" idx="11"/>
          </p:nvPr>
        </p:nvSpPr>
        <p:spPr>
          <a:xfrm>
            <a:off x="3063047" y="4127933"/>
            <a:ext cx="2240659" cy="656462"/>
          </a:xfrm>
          <a:solidFill>
            <a:srgbClr val="B4B4BC"/>
          </a:solidFill>
        </p:spPr>
        <p:txBody>
          <a:bodyPr/>
          <a:lstStyle/>
          <a:p>
            <a:r>
              <a:rPr lang="en-US"/>
              <a:t>Click icon to add picture</a:t>
            </a:r>
          </a:p>
        </p:txBody>
      </p:sp>
      <p:sp>
        <p:nvSpPr>
          <p:cNvPr id="106" name="Picture Placeholder 103">
            <a:extLst>
              <a:ext uri="{FF2B5EF4-FFF2-40B4-BE49-F238E27FC236}">
                <a16:creationId xmlns:a16="http://schemas.microsoft.com/office/drawing/2014/main" id="{BE087058-4D21-D04D-AD53-13186B88A618}"/>
              </a:ext>
            </a:extLst>
          </p:cNvPr>
          <p:cNvSpPr>
            <a:spLocks noGrp="1"/>
          </p:cNvSpPr>
          <p:nvPr>
            <p:ph type="pic" sz="quarter" idx="12"/>
          </p:nvPr>
        </p:nvSpPr>
        <p:spPr>
          <a:xfrm>
            <a:off x="9594767" y="4072045"/>
            <a:ext cx="1137832" cy="1526680"/>
          </a:xfrm>
          <a:solidFill>
            <a:srgbClr val="B4B4BC"/>
          </a:solidFill>
        </p:spPr>
        <p:txBody>
          <a:bodyPr>
            <a:noAutofit/>
          </a:bodyPr>
          <a:lstStyle>
            <a:lvl1pPr marL="191995" indent="0">
              <a:buNone/>
              <a:defRPr sz="1867"/>
            </a:lvl1pPr>
          </a:lstStyle>
          <a:p>
            <a:r>
              <a:rPr lang="en-US"/>
              <a:t>Click icon to add picture</a:t>
            </a:r>
          </a:p>
        </p:txBody>
      </p:sp>
      <p:sp>
        <p:nvSpPr>
          <p:cNvPr id="107" name="Picture Placeholder 103">
            <a:extLst>
              <a:ext uri="{FF2B5EF4-FFF2-40B4-BE49-F238E27FC236}">
                <a16:creationId xmlns:a16="http://schemas.microsoft.com/office/drawing/2014/main" id="{F3DF9909-C276-A746-A09A-77BAF8B77D4E}"/>
              </a:ext>
            </a:extLst>
          </p:cNvPr>
          <p:cNvSpPr>
            <a:spLocks noGrp="1"/>
          </p:cNvSpPr>
          <p:nvPr>
            <p:ph type="pic" sz="quarter" idx="13"/>
          </p:nvPr>
        </p:nvSpPr>
        <p:spPr>
          <a:xfrm>
            <a:off x="11061615" y="4630509"/>
            <a:ext cx="503511" cy="968217"/>
          </a:xfrm>
          <a:solidFill>
            <a:srgbClr val="B4B4BC"/>
          </a:solidFill>
        </p:spPr>
        <p:txBody>
          <a:bodyPr>
            <a:noAutofit/>
          </a:bodyPr>
          <a:lstStyle>
            <a:lvl1pPr marL="191995" indent="0">
              <a:buNone/>
              <a:defRPr sz="533"/>
            </a:lvl1pPr>
          </a:lstStyle>
          <a:p>
            <a:r>
              <a:rPr lang="en-US"/>
              <a:t>Click icon to add picture</a:t>
            </a:r>
          </a:p>
        </p:txBody>
      </p:sp>
      <p:pic>
        <p:nvPicPr>
          <p:cNvPr id="51" name="Hitachi logo red">
            <a:extLst>
              <a:ext uri="{FF2B5EF4-FFF2-40B4-BE49-F238E27FC236}">
                <a16:creationId xmlns:a16="http://schemas.microsoft.com/office/drawing/2014/main" id="{BDA8F39B-A93C-FD49-845F-82822C378FD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84171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4440796" y="1320346"/>
            <a:ext cx="351239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hasCustomPrompt="1"/>
          </p:nvPr>
        </p:nvSpPr>
        <p:spPr>
          <a:xfrm>
            <a:off x="352213" y="70818"/>
            <a:ext cx="9401387" cy="976588"/>
          </a:xfrm>
          <a:prstGeom prst="rect">
            <a:avLst/>
          </a:prstGeom>
        </p:spPr>
        <p:txBody>
          <a:bodyPr vert="horz" lIns="72000" tIns="0" rIns="91440" bIns="0" rtlCol="0" anchor="ctr">
            <a:normAutofit/>
          </a:bodyPr>
          <a:lstStyle/>
          <a:p>
            <a:pPr lvl="0"/>
            <a:r>
              <a:rPr lang="en-US"/>
              <a:t>Click to add title</a:t>
            </a:r>
          </a:p>
        </p:txBody>
      </p:sp>
      <p:sp>
        <p:nvSpPr>
          <p:cNvPr id="4" name="Text Placeholder 53">
            <a:extLst>
              <a:ext uri="{FF2B5EF4-FFF2-40B4-BE49-F238E27FC236}">
                <a16:creationId xmlns:a16="http://schemas.microsoft.com/office/drawing/2014/main" id="{0EDBE5EC-4A62-3848-BF4E-CBFB60BEDC53}"/>
              </a:ext>
            </a:extLst>
          </p:cNvPr>
          <p:cNvSpPr>
            <a:spLocks noGrp="1"/>
          </p:cNvSpPr>
          <p:nvPr>
            <p:ph idx="10" hasCustomPrompt="1"/>
          </p:nvPr>
        </p:nvSpPr>
        <p:spPr>
          <a:xfrm>
            <a:off x="8033688" y="1320346"/>
            <a:ext cx="348563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53">
            <a:extLst>
              <a:ext uri="{FF2B5EF4-FFF2-40B4-BE49-F238E27FC236}">
                <a16:creationId xmlns:a16="http://schemas.microsoft.com/office/drawing/2014/main" id="{B9FC520E-099C-834A-8949-D1C686DE7C97}"/>
              </a:ext>
            </a:extLst>
          </p:cNvPr>
          <p:cNvSpPr>
            <a:spLocks noGrp="1"/>
          </p:cNvSpPr>
          <p:nvPr>
            <p:ph idx="11" hasCustomPrompt="1"/>
          </p:nvPr>
        </p:nvSpPr>
        <p:spPr>
          <a:xfrm>
            <a:off x="4440796" y="3670452"/>
            <a:ext cx="3512393"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53">
            <a:extLst>
              <a:ext uri="{FF2B5EF4-FFF2-40B4-BE49-F238E27FC236}">
                <a16:creationId xmlns:a16="http://schemas.microsoft.com/office/drawing/2014/main" id="{BAA6301F-0971-434A-B3EE-2A16E2947BDA}"/>
              </a:ext>
            </a:extLst>
          </p:cNvPr>
          <p:cNvSpPr>
            <a:spLocks noGrp="1"/>
          </p:cNvSpPr>
          <p:nvPr>
            <p:ph idx="12" hasCustomPrompt="1"/>
          </p:nvPr>
        </p:nvSpPr>
        <p:spPr>
          <a:xfrm>
            <a:off x="8033688" y="3670452"/>
            <a:ext cx="3485637" cy="2247925"/>
          </a:xfrm>
          <a:prstGeom prst="rect">
            <a:avLst/>
          </a:prstGeom>
        </p:spPr>
        <p:txBody>
          <a:bodyPr vert="horz" wrap="square" lIns="0" tIns="45720" rIns="91440" bIns="45720" rtlCol="0">
            <a:normAutofit/>
          </a:bodyPr>
          <a:lstStyle>
            <a:lvl1pPr>
              <a:spcBef>
                <a:spcPts val="667"/>
              </a:spcBef>
              <a:defRPr/>
            </a:lvl1pPr>
            <a:lvl2pPr>
              <a:spcBef>
                <a:spcPts val="400"/>
              </a:spcBef>
              <a:defRPr/>
            </a:lvl2pPr>
            <a:lvl3pPr>
              <a:spcBef>
                <a:spcPts val="267"/>
              </a:spcBef>
              <a:defRPr/>
            </a:lvl3pPr>
            <a:lvl5pPr>
              <a:defRPr sz="1067" b="0" i="0">
                <a:latin typeface="Neue Haas Grotesk Text Pro" panose="020B0504020202020204" pitchFamily="34" charset="77"/>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grpSp>
        <p:nvGrpSpPr>
          <p:cNvPr id="7" name="Group 1104">
            <a:extLst>
              <a:ext uri="{FF2B5EF4-FFF2-40B4-BE49-F238E27FC236}">
                <a16:creationId xmlns:a16="http://schemas.microsoft.com/office/drawing/2014/main" id="{B24A768A-86E6-3044-A75C-208AA73DC2A0}"/>
              </a:ext>
            </a:extLst>
          </p:cNvPr>
          <p:cNvGrpSpPr>
            <a:grpSpLocks noChangeAspect="1"/>
          </p:cNvGrpSpPr>
          <p:nvPr userDrawn="1"/>
        </p:nvGrpSpPr>
        <p:grpSpPr>
          <a:xfrm>
            <a:off x="672675" y="1312808"/>
            <a:ext cx="3413496" cy="5056805"/>
            <a:chOff x="0" y="0"/>
            <a:chExt cx="6591305" cy="9765731"/>
          </a:xfrm>
        </p:grpSpPr>
        <p:grpSp>
          <p:nvGrpSpPr>
            <p:cNvPr id="8" name="Group 1102">
              <a:extLst>
                <a:ext uri="{FF2B5EF4-FFF2-40B4-BE49-F238E27FC236}">
                  <a16:creationId xmlns:a16="http://schemas.microsoft.com/office/drawing/2014/main" id="{C0FF1E0C-4814-F94A-B066-2549FAEF9392}"/>
                </a:ext>
              </a:extLst>
            </p:cNvPr>
            <p:cNvGrpSpPr/>
            <p:nvPr/>
          </p:nvGrpSpPr>
          <p:grpSpPr>
            <a:xfrm>
              <a:off x="0" y="0"/>
              <a:ext cx="6591305" cy="9765731"/>
              <a:chOff x="0" y="0"/>
              <a:chExt cx="6591304" cy="9765730"/>
            </a:xfrm>
          </p:grpSpPr>
          <p:pic>
            <p:nvPicPr>
              <p:cNvPr id="12" name="Mini-iPad-B&amp;W-Mockup.png">
                <a:extLst>
                  <a:ext uri="{FF2B5EF4-FFF2-40B4-BE49-F238E27FC236}">
                    <a16:creationId xmlns:a16="http://schemas.microsoft.com/office/drawing/2014/main" id="{24E4EAFC-3A5E-064D-962F-4F951DABB2BD}"/>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6591304" cy="9765730"/>
              </a:xfrm>
              <a:prstGeom prst="rect">
                <a:avLst/>
              </a:prstGeom>
              <a:ln w="12700" cap="flat">
                <a:noFill/>
                <a:miter lim="400000"/>
              </a:ln>
              <a:effectLst/>
            </p:spPr>
          </p:pic>
          <p:sp>
            <p:nvSpPr>
              <p:cNvPr id="13" name="Shape 1101">
                <a:extLst>
                  <a:ext uri="{FF2B5EF4-FFF2-40B4-BE49-F238E27FC236}">
                    <a16:creationId xmlns:a16="http://schemas.microsoft.com/office/drawing/2014/main" id="{8762BEC3-504B-C744-B0A4-953E71A7F740}"/>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778602">
                  <a:defRPr sz="4000">
                    <a:solidFill>
                      <a:srgbClr val="FFFFFF"/>
                    </a:solidFill>
                    <a:effectLst>
                      <a:outerShdw blurRad="38100" dist="12700" dir="5400000" rotWithShape="0">
                        <a:srgbClr val="000000">
                          <a:alpha val="50000"/>
                        </a:srgbClr>
                      </a:outerShdw>
                    </a:effectLst>
                  </a:defRPr>
                </a:pPr>
                <a:endParaRPr sz="5331">
                  <a:latin typeface="Montserrat Thin" pitchFamily="2" charset="77"/>
                </a:endParaRPr>
              </a:p>
            </p:txBody>
          </p:sp>
        </p:grpSp>
        <p:pic>
          <p:nvPicPr>
            <p:cNvPr id="9" name="placeholder.png">
              <a:extLst>
                <a:ext uri="{FF2B5EF4-FFF2-40B4-BE49-F238E27FC236}">
                  <a16:creationId xmlns:a16="http://schemas.microsoft.com/office/drawing/2014/main" id="{A236B18D-F89E-0744-B0BC-567762C85966}"/>
                </a:ext>
              </a:extLst>
            </p:cNvPr>
            <p:cNvPicPr/>
            <p:nvPr/>
          </p:nvPicPr>
          <p:blipFill>
            <a:blip r:embed="rId3" cstate="screen">
              <a:extLst>
                <a:ext uri="{28A0092B-C50C-407E-A947-70E740481C1C}">
                  <a14:useLocalDpi xmlns:a14="http://schemas.microsoft.com/office/drawing/2010/main"/>
                </a:ext>
              </a:extLst>
            </a:blip>
            <a:srcRect/>
            <a:stretch>
              <a:fillRect/>
            </a:stretch>
          </p:blipFill>
          <p:spPr>
            <a:xfrm>
              <a:off x="337669" y="969500"/>
              <a:ext cx="5911543" cy="7924801"/>
            </a:xfrm>
            <a:prstGeom prst="rect">
              <a:avLst/>
            </a:prstGeom>
            <a:ln w="12700" cap="flat">
              <a:noFill/>
              <a:miter lim="400000"/>
            </a:ln>
            <a:effectLst/>
          </p:spPr>
        </p:pic>
      </p:grpSp>
      <p:sp>
        <p:nvSpPr>
          <p:cNvPr id="17" name="Picture Placeholder 1">
            <a:extLst>
              <a:ext uri="{FF2B5EF4-FFF2-40B4-BE49-F238E27FC236}">
                <a16:creationId xmlns:a16="http://schemas.microsoft.com/office/drawing/2014/main" id="{20F52276-3242-6F41-82E2-EB08615D99F2}"/>
              </a:ext>
            </a:extLst>
          </p:cNvPr>
          <p:cNvSpPr>
            <a:spLocks noGrp="1" noChangeAspect="1"/>
          </p:cNvSpPr>
          <p:nvPr>
            <p:ph type="pic" sz="quarter" idx="14"/>
          </p:nvPr>
        </p:nvSpPr>
        <p:spPr>
          <a:xfrm>
            <a:off x="844431" y="1811807"/>
            <a:ext cx="3073327" cy="4109588"/>
          </a:xfrm>
          <a:solidFill>
            <a:srgbClr val="B4B4BC"/>
          </a:solidFill>
        </p:spPr>
      </p:sp>
      <p:pic>
        <p:nvPicPr>
          <p:cNvPr id="14" name="Hitachi logo red">
            <a:extLst>
              <a:ext uri="{FF2B5EF4-FFF2-40B4-BE49-F238E27FC236}">
                <a16:creationId xmlns:a16="http://schemas.microsoft.com/office/drawing/2014/main" id="{D786CB4A-D594-6241-9171-8FC94DF5823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342964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DE2612-B4D8-A943-BD98-262E36EF2CD8}"/>
              </a:ext>
            </a:extLst>
          </p:cNvPr>
          <p:cNvSpPr/>
          <p:nvPr userDrawn="1"/>
        </p:nvSpPr>
        <p:spPr>
          <a:xfrm>
            <a:off x="0" y="0"/>
            <a:ext cx="12192000" cy="648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spTree>
    <p:extLst>
      <p:ext uri="{BB962C8B-B14F-4D97-AF65-F5344CB8AC3E}">
        <p14:creationId xmlns:p14="http://schemas.microsoft.com/office/powerpoint/2010/main" val="14440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E1016632-20CD-6A4E-8B8F-892DD6A0F09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pic>
        <p:nvPicPr>
          <p:cNvPr id="3" name="Picture 2">
            <a:extLst>
              <a:ext uri="{FF2B5EF4-FFF2-40B4-BE49-F238E27FC236}">
                <a16:creationId xmlns:a16="http://schemas.microsoft.com/office/drawing/2014/main" id="{57854FEE-A4D1-2A4F-BA84-6962A717F94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938731" y="-1"/>
            <a:ext cx="4253269" cy="6858000"/>
          </a:xfrm>
          <a:prstGeom prst="rect">
            <a:avLst/>
          </a:prstGeom>
        </p:spPr>
      </p:pic>
      <p:sp>
        <p:nvSpPr>
          <p:cNvPr id="57" name="Title 1"/>
          <p:cNvSpPr>
            <a:spLocks noGrp="1"/>
          </p:cNvSpPr>
          <p:nvPr>
            <p:ph type="ctrTitle" hasCustomPrompt="1"/>
          </p:nvPr>
        </p:nvSpPr>
        <p:spPr>
          <a:xfrm>
            <a:off x="908465" y="1876213"/>
            <a:ext cx="6008629" cy="2590040"/>
          </a:xfrm>
          <a:prstGeom prst="rect">
            <a:avLst/>
          </a:prstGeom>
          <a:effectLst/>
        </p:spPr>
        <p:txBody>
          <a:bodyPr anchor="t">
            <a:noAutofit/>
          </a:bodyPr>
          <a:lstStyle>
            <a:lvl1pPr>
              <a:lnSpc>
                <a:spcPct val="80000"/>
              </a:lnSpc>
              <a:defRPr sz="9600" b="1" i="0" cap="none" baseline="0">
                <a:solidFill>
                  <a:schemeClr val="bg1"/>
                </a:solidFill>
                <a:latin typeface="Neue Haas Grotesk Text Pro" panose="020B0504020202020204" pitchFamily="34" charset="77"/>
              </a:defRPr>
            </a:lvl1pPr>
          </a:lstStyle>
          <a:p>
            <a:r>
              <a:rPr lang="en-US"/>
              <a:t>Thank You</a:t>
            </a: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35" name="TextBox 34">
            <a:extLst>
              <a:ext uri="{FF2B5EF4-FFF2-40B4-BE49-F238E27FC236}">
                <a16:creationId xmlns:a16="http://schemas.microsoft.com/office/drawing/2014/main" id="{E24E6933-AA3C-9349-9D7E-A02F851A0968}"/>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bg1">
                    <a:lumMod val="50000"/>
                  </a:schemeClr>
                </a:solidFill>
                <a:latin typeface="Neue Haas Grotesk Text Pro" panose="020B0504020202020204" pitchFamily="34" charset="77"/>
              </a:rPr>
              <a:pPr algn="l"/>
              <a:t>‹#›</a:t>
            </a:fld>
            <a:endParaRPr lang="en-US" sz="1067" b="0" i="0">
              <a:solidFill>
                <a:schemeClr val="bg1">
                  <a:lumMod val="50000"/>
                </a:schemeClr>
              </a:solidFill>
              <a:latin typeface="Neue Haas Grotesk Text Pro" panose="020B0504020202020204" pitchFamily="34" charset="77"/>
            </a:endParaRPr>
          </a:p>
        </p:txBody>
      </p:sp>
      <p:grpSp>
        <p:nvGrpSpPr>
          <p:cNvPr id="42" name="Group 41">
            <a:extLst>
              <a:ext uri="{FF2B5EF4-FFF2-40B4-BE49-F238E27FC236}">
                <a16:creationId xmlns:a16="http://schemas.microsoft.com/office/drawing/2014/main" id="{07D9A80A-C229-8F4A-B6D3-24DE0C643182}"/>
              </a:ext>
            </a:extLst>
          </p:cNvPr>
          <p:cNvGrpSpPr/>
          <p:nvPr userDrawn="1"/>
        </p:nvGrpSpPr>
        <p:grpSpPr>
          <a:xfrm>
            <a:off x="10246555" y="301096"/>
            <a:ext cx="1663868" cy="475553"/>
            <a:chOff x="2751138" y="3262313"/>
            <a:chExt cx="4665662" cy="1333500"/>
          </a:xfrm>
          <a:solidFill>
            <a:schemeClr val="bg1"/>
          </a:solidFill>
        </p:grpSpPr>
        <p:sp>
          <p:nvSpPr>
            <p:cNvPr id="44" name="Freeform 1">
              <a:extLst>
                <a:ext uri="{FF2B5EF4-FFF2-40B4-BE49-F238E27FC236}">
                  <a16:creationId xmlns:a16="http://schemas.microsoft.com/office/drawing/2014/main" id="{50EC4522-A4F2-AD4E-AB25-10C3748DD4EC}"/>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5" name="Freeform 2">
              <a:extLst>
                <a:ext uri="{FF2B5EF4-FFF2-40B4-BE49-F238E27FC236}">
                  <a16:creationId xmlns:a16="http://schemas.microsoft.com/office/drawing/2014/main" id="{B2D7E028-418A-4F4F-BCA4-8F08DE847417}"/>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6" name="Freeform 3">
              <a:extLst>
                <a:ext uri="{FF2B5EF4-FFF2-40B4-BE49-F238E27FC236}">
                  <a16:creationId xmlns:a16="http://schemas.microsoft.com/office/drawing/2014/main" id="{D63AA9AD-F8AB-7F46-AD9C-D32E311EAB3B}"/>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8" name="Freeform 4">
              <a:extLst>
                <a:ext uri="{FF2B5EF4-FFF2-40B4-BE49-F238E27FC236}">
                  <a16:creationId xmlns:a16="http://schemas.microsoft.com/office/drawing/2014/main" id="{98852B73-FFC5-624E-8415-EC9CB7DE3BE1}"/>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9" name="Freeform 5">
              <a:extLst>
                <a:ext uri="{FF2B5EF4-FFF2-40B4-BE49-F238E27FC236}">
                  <a16:creationId xmlns:a16="http://schemas.microsoft.com/office/drawing/2014/main" id="{74A57FCB-438C-224A-A670-AA1A598A7196}"/>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0" name="Freeform 6">
              <a:extLst>
                <a:ext uri="{FF2B5EF4-FFF2-40B4-BE49-F238E27FC236}">
                  <a16:creationId xmlns:a16="http://schemas.microsoft.com/office/drawing/2014/main" id="{C3FCE24A-C797-7F4F-B34A-8A338C77686B}"/>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1" name="Freeform 7">
              <a:extLst>
                <a:ext uri="{FF2B5EF4-FFF2-40B4-BE49-F238E27FC236}">
                  <a16:creationId xmlns:a16="http://schemas.microsoft.com/office/drawing/2014/main" id="{781FAAAD-4ABB-114F-BD2B-F5F409A11EAB}"/>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2" name="Freeform 8">
              <a:extLst>
                <a:ext uri="{FF2B5EF4-FFF2-40B4-BE49-F238E27FC236}">
                  <a16:creationId xmlns:a16="http://schemas.microsoft.com/office/drawing/2014/main" id="{1EBE4FF0-D4DD-694C-BC93-19ABE0A00BC1}"/>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3" name="Freeform 9">
              <a:extLst>
                <a:ext uri="{FF2B5EF4-FFF2-40B4-BE49-F238E27FC236}">
                  <a16:creationId xmlns:a16="http://schemas.microsoft.com/office/drawing/2014/main" id="{C7966E86-DE90-454C-95FC-0315C9A63A6C}"/>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4" name="Freeform 10">
              <a:extLst>
                <a:ext uri="{FF2B5EF4-FFF2-40B4-BE49-F238E27FC236}">
                  <a16:creationId xmlns:a16="http://schemas.microsoft.com/office/drawing/2014/main" id="{946967C0-AE00-BC4A-97DC-3ED27D739817}"/>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5" name="Freeform 11">
              <a:extLst>
                <a:ext uri="{FF2B5EF4-FFF2-40B4-BE49-F238E27FC236}">
                  <a16:creationId xmlns:a16="http://schemas.microsoft.com/office/drawing/2014/main" id="{F1478539-7A10-4C4F-9A70-D727585E6397}"/>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9" name="Freeform 12">
              <a:extLst>
                <a:ext uri="{FF2B5EF4-FFF2-40B4-BE49-F238E27FC236}">
                  <a16:creationId xmlns:a16="http://schemas.microsoft.com/office/drawing/2014/main" id="{1847374F-DE32-6A43-8763-22B2ECA159E5}"/>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0" name="Freeform 13">
              <a:extLst>
                <a:ext uri="{FF2B5EF4-FFF2-40B4-BE49-F238E27FC236}">
                  <a16:creationId xmlns:a16="http://schemas.microsoft.com/office/drawing/2014/main" id="{4D92C2FE-A8F6-C443-B92A-323CC31181C4}"/>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1" name="Freeform 14">
              <a:extLst>
                <a:ext uri="{FF2B5EF4-FFF2-40B4-BE49-F238E27FC236}">
                  <a16:creationId xmlns:a16="http://schemas.microsoft.com/office/drawing/2014/main" id="{32EA5DF3-DB26-1741-AC66-44522FCA263B}"/>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2" name="Freeform 15">
              <a:extLst>
                <a:ext uri="{FF2B5EF4-FFF2-40B4-BE49-F238E27FC236}">
                  <a16:creationId xmlns:a16="http://schemas.microsoft.com/office/drawing/2014/main" id="{0D8AD0D4-F270-8346-80AC-FAABB6CEC29F}"/>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3" name="Freeform 16">
              <a:extLst>
                <a:ext uri="{FF2B5EF4-FFF2-40B4-BE49-F238E27FC236}">
                  <a16:creationId xmlns:a16="http://schemas.microsoft.com/office/drawing/2014/main" id="{C4BEB6EF-82C8-2B4B-9628-0D4B6565ECCF}"/>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4" name="Freeform 17">
              <a:extLst>
                <a:ext uri="{FF2B5EF4-FFF2-40B4-BE49-F238E27FC236}">
                  <a16:creationId xmlns:a16="http://schemas.microsoft.com/office/drawing/2014/main" id="{2C1C2F71-EBE0-7644-9017-669FADF83EF6}"/>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5" name="Freeform 18">
              <a:extLst>
                <a:ext uri="{FF2B5EF4-FFF2-40B4-BE49-F238E27FC236}">
                  <a16:creationId xmlns:a16="http://schemas.microsoft.com/office/drawing/2014/main" id="{CDEA07B9-ADEE-BB49-BA08-6FF1033F530F}"/>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6" name="Freeform 19">
              <a:extLst>
                <a:ext uri="{FF2B5EF4-FFF2-40B4-BE49-F238E27FC236}">
                  <a16:creationId xmlns:a16="http://schemas.microsoft.com/office/drawing/2014/main" id="{434FFEF6-78FC-CB4F-A87B-3207B40BE314}"/>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7" name="Freeform 20">
              <a:extLst>
                <a:ext uri="{FF2B5EF4-FFF2-40B4-BE49-F238E27FC236}">
                  <a16:creationId xmlns:a16="http://schemas.microsoft.com/office/drawing/2014/main" id="{4E5B8550-0D27-954A-88A1-745245E5A9E0}"/>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9" name="Freeform 21">
              <a:extLst>
                <a:ext uri="{FF2B5EF4-FFF2-40B4-BE49-F238E27FC236}">
                  <a16:creationId xmlns:a16="http://schemas.microsoft.com/office/drawing/2014/main" id="{42200FD7-EBFF-BC44-8B1E-D5AD450C125F}"/>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1" name="Freeform 22">
              <a:extLst>
                <a:ext uri="{FF2B5EF4-FFF2-40B4-BE49-F238E27FC236}">
                  <a16:creationId xmlns:a16="http://schemas.microsoft.com/office/drawing/2014/main" id="{18C4C498-FAC7-F847-8446-AFC6B91AB3B7}"/>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2" name="Freeform 23">
              <a:extLst>
                <a:ext uri="{FF2B5EF4-FFF2-40B4-BE49-F238E27FC236}">
                  <a16:creationId xmlns:a16="http://schemas.microsoft.com/office/drawing/2014/main" id="{A148DD25-D5CA-1B41-8BBF-4885521DE446}"/>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68" name="TextBox 67">
            <a:extLst>
              <a:ext uri="{FF2B5EF4-FFF2-40B4-BE49-F238E27FC236}">
                <a16:creationId xmlns:a16="http://schemas.microsoft.com/office/drawing/2014/main" id="{90CAB566-3A5D-7546-985C-6AA7DB2C6F02}"/>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pic>
        <p:nvPicPr>
          <p:cNvPr id="36" name="Hitachi logo red">
            <a:extLst>
              <a:ext uri="{FF2B5EF4-FFF2-40B4-BE49-F238E27FC236}">
                <a16:creationId xmlns:a16="http://schemas.microsoft.com/office/drawing/2014/main" id="{A67F9F4B-527C-3747-B843-DA71480D7E5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06478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4" name="Picture 33" descr="Background pattern&#10;&#10;Description automatically generated with low confidence">
            <a:extLst>
              <a:ext uri="{FF2B5EF4-FFF2-40B4-BE49-F238E27FC236}">
                <a16:creationId xmlns:a16="http://schemas.microsoft.com/office/drawing/2014/main" id="{FA0EA918-3BFD-FB43-BD65-48B788AE28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flipV="1">
            <a:off x="0" y="0"/>
            <a:ext cx="12192000" cy="6858000"/>
          </a:xfrm>
          <a:prstGeom prst="rect">
            <a:avLst/>
          </a:prstGeom>
        </p:spPr>
      </p:pic>
      <p:sp>
        <p:nvSpPr>
          <p:cNvPr id="57" name="Title 1"/>
          <p:cNvSpPr>
            <a:spLocks noGrp="1"/>
          </p:cNvSpPr>
          <p:nvPr>
            <p:ph type="ctrTitle" hasCustomPrompt="1"/>
          </p:nvPr>
        </p:nvSpPr>
        <p:spPr>
          <a:xfrm>
            <a:off x="908465" y="2274320"/>
            <a:ext cx="4217705" cy="2341224"/>
          </a:xfrm>
          <a:prstGeom prst="rect">
            <a:avLst/>
          </a:prstGeom>
          <a:effectLst/>
        </p:spPr>
        <p:txBody>
          <a:bodyPr anchor="t">
            <a:noAutofit/>
          </a:bodyPr>
          <a:lstStyle>
            <a:lvl1pPr>
              <a:lnSpc>
                <a:spcPct val="80000"/>
              </a:lnSpc>
              <a:defRPr sz="9600" b="1" i="0" cap="none" baseline="0">
                <a:solidFill>
                  <a:schemeClr val="bg1"/>
                </a:solidFill>
                <a:latin typeface="Neue Haas Grotesk Text Pro" panose="020B0504020202020204" pitchFamily="34" charset="77"/>
              </a:defRPr>
            </a:lvl1pPr>
          </a:lstStyle>
          <a:p>
            <a:r>
              <a:rPr lang="en-US"/>
              <a:t>Thank You</a:t>
            </a: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grpSp>
        <p:nvGrpSpPr>
          <p:cNvPr id="58" name="Group 57">
            <a:extLst>
              <a:ext uri="{FF2B5EF4-FFF2-40B4-BE49-F238E27FC236}">
                <a16:creationId xmlns:a16="http://schemas.microsoft.com/office/drawing/2014/main" id="{BA9705C7-879A-4C10-86A8-EB2243F6CACF}"/>
              </a:ext>
            </a:extLst>
          </p:cNvPr>
          <p:cNvGrpSpPr/>
          <p:nvPr userDrawn="1"/>
        </p:nvGrpSpPr>
        <p:grpSpPr>
          <a:xfrm>
            <a:off x="9598023" y="301095"/>
            <a:ext cx="2541080" cy="6462644"/>
            <a:chOff x="7198518" y="225821"/>
            <a:chExt cx="1905810" cy="4846983"/>
          </a:xfrm>
        </p:grpSpPr>
        <p:grpSp>
          <p:nvGrpSpPr>
            <p:cNvPr id="68" name="Group 67">
              <a:extLst>
                <a:ext uri="{FF2B5EF4-FFF2-40B4-BE49-F238E27FC236}">
                  <a16:creationId xmlns:a16="http://schemas.microsoft.com/office/drawing/2014/main" id="{38B080BC-AFF4-4C0A-A6A5-1FECEEFB4A6E}"/>
                </a:ext>
              </a:extLst>
            </p:cNvPr>
            <p:cNvGrpSpPr/>
            <p:nvPr userDrawn="1"/>
          </p:nvGrpSpPr>
          <p:grpSpPr>
            <a:xfrm>
              <a:off x="7684916" y="225821"/>
              <a:ext cx="1247901" cy="356665"/>
              <a:chOff x="2751138" y="3262313"/>
              <a:chExt cx="4665662" cy="1333500"/>
            </a:xfrm>
            <a:solidFill>
              <a:schemeClr val="bg1"/>
            </a:solidFill>
          </p:grpSpPr>
          <p:sp>
            <p:nvSpPr>
              <p:cNvPr id="71" name="Freeform 1">
                <a:extLst>
                  <a:ext uri="{FF2B5EF4-FFF2-40B4-BE49-F238E27FC236}">
                    <a16:creationId xmlns:a16="http://schemas.microsoft.com/office/drawing/2014/main" id="{317C8E6C-0FDA-4E31-ABE6-8A21E9E1151C}"/>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2" name="Freeform 2">
                <a:extLst>
                  <a:ext uri="{FF2B5EF4-FFF2-40B4-BE49-F238E27FC236}">
                    <a16:creationId xmlns:a16="http://schemas.microsoft.com/office/drawing/2014/main" id="{606D1793-C090-4BE6-8E1A-05FEB75A11D5}"/>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3" name="Freeform 3">
                <a:extLst>
                  <a:ext uri="{FF2B5EF4-FFF2-40B4-BE49-F238E27FC236}">
                    <a16:creationId xmlns:a16="http://schemas.microsoft.com/office/drawing/2014/main" id="{9A8F2729-6231-45F9-BA14-7FA96EE975CD}"/>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4" name="Freeform 4">
                <a:extLst>
                  <a:ext uri="{FF2B5EF4-FFF2-40B4-BE49-F238E27FC236}">
                    <a16:creationId xmlns:a16="http://schemas.microsoft.com/office/drawing/2014/main" id="{B96EDA65-3A1E-4C6C-A149-E2BFC9D2806C}"/>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5" name="Freeform 5">
                <a:extLst>
                  <a:ext uri="{FF2B5EF4-FFF2-40B4-BE49-F238E27FC236}">
                    <a16:creationId xmlns:a16="http://schemas.microsoft.com/office/drawing/2014/main" id="{14626F2E-E068-4DD0-98B1-308A61BC5BAE}"/>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6" name="Freeform 6">
                <a:extLst>
                  <a:ext uri="{FF2B5EF4-FFF2-40B4-BE49-F238E27FC236}">
                    <a16:creationId xmlns:a16="http://schemas.microsoft.com/office/drawing/2014/main" id="{702D20E5-8DB9-4AFB-B27C-10DCFC7B935D}"/>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7" name="Freeform 7">
                <a:extLst>
                  <a:ext uri="{FF2B5EF4-FFF2-40B4-BE49-F238E27FC236}">
                    <a16:creationId xmlns:a16="http://schemas.microsoft.com/office/drawing/2014/main" id="{BA35E15C-16B4-4E50-8769-4EBDB2B4666A}"/>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8" name="Freeform 8">
                <a:extLst>
                  <a:ext uri="{FF2B5EF4-FFF2-40B4-BE49-F238E27FC236}">
                    <a16:creationId xmlns:a16="http://schemas.microsoft.com/office/drawing/2014/main" id="{48976E89-1CD1-4BD9-A079-AE665F1E7E63}"/>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79" name="Freeform 9">
                <a:extLst>
                  <a:ext uri="{FF2B5EF4-FFF2-40B4-BE49-F238E27FC236}">
                    <a16:creationId xmlns:a16="http://schemas.microsoft.com/office/drawing/2014/main" id="{CAA992B4-3080-496F-8D3E-DBF317224152}"/>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0" name="Freeform 10">
                <a:extLst>
                  <a:ext uri="{FF2B5EF4-FFF2-40B4-BE49-F238E27FC236}">
                    <a16:creationId xmlns:a16="http://schemas.microsoft.com/office/drawing/2014/main" id="{C66D5AF8-27A2-4FB8-97DD-EBEE4D4ABFE9}"/>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1" name="Freeform 11">
                <a:extLst>
                  <a:ext uri="{FF2B5EF4-FFF2-40B4-BE49-F238E27FC236}">
                    <a16:creationId xmlns:a16="http://schemas.microsoft.com/office/drawing/2014/main" id="{F244B93C-6F3C-47AD-80B9-65C1E6BAD69E}"/>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2" name="Freeform 12">
                <a:extLst>
                  <a:ext uri="{FF2B5EF4-FFF2-40B4-BE49-F238E27FC236}">
                    <a16:creationId xmlns:a16="http://schemas.microsoft.com/office/drawing/2014/main" id="{B5D2AB88-8809-41F9-AC13-DC426D7B3D39}"/>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3" name="Freeform 13">
                <a:extLst>
                  <a:ext uri="{FF2B5EF4-FFF2-40B4-BE49-F238E27FC236}">
                    <a16:creationId xmlns:a16="http://schemas.microsoft.com/office/drawing/2014/main" id="{59016CDD-32A1-4FAF-8587-060BC3655A7B}"/>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4" name="Freeform 14">
                <a:extLst>
                  <a:ext uri="{FF2B5EF4-FFF2-40B4-BE49-F238E27FC236}">
                    <a16:creationId xmlns:a16="http://schemas.microsoft.com/office/drawing/2014/main" id="{2906AA98-83F5-4B0A-8A23-1CA5F417099F}"/>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5" name="Freeform 15">
                <a:extLst>
                  <a:ext uri="{FF2B5EF4-FFF2-40B4-BE49-F238E27FC236}">
                    <a16:creationId xmlns:a16="http://schemas.microsoft.com/office/drawing/2014/main" id="{FAE5FF5C-BE4F-42AA-8A47-4713DF803B2A}"/>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6" name="Freeform 16">
                <a:extLst>
                  <a:ext uri="{FF2B5EF4-FFF2-40B4-BE49-F238E27FC236}">
                    <a16:creationId xmlns:a16="http://schemas.microsoft.com/office/drawing/2014/main" id="{182F57F3-B463-4C10-96FE-966AF0C108A8}"/>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7" name="Freeform 17">
                <a:extLst>
                  <a:ext uri="{FF2B5EF4-FFF2-40B4-BE49-F238E27FC236}">
                    <a16:creationId xmlns:a16="http://schemas.microsoft.com/office/drawing/2014/main" id="{5C013699-02B9-4963-8979-D798E5B8F259}"/>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8" name="Freeform 18">
                <a:extLst>
                  <a:ext uri="{FF2B5EF4-FFF2-40B4-BE49-F238E27FC236}">
                    <a16:creationId xmlns:a16="http://schemas.microsoft.com/office/drawing/2014/main" id="{55DC87D7-B888-4A5B-B1CD-FC859FE6DD99}"/>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9" name="Freeform 19">
                <a:extLst>
                  <a:ext uri="{FF2B5EF4-FFF2-40B4-BE49-F238E27FC236}">
                    <a16:creationId xmlns:a16="http://schemas.microsoft.com/office/drawing/2014/main" id="{666748F1-C26D-4D78-8048-B00482E00C62}"/>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0" name="Freeform 20">
                <a:extLst>
                  <a:ext uri="{FF2B5EF4-FFF2-40B4-BE49-F238E27FC236}">
                    <a16:creationId xmlns:a16="http://schemas.microsoft.com/office/drawing/2014/main" id="{DFCF386B-2FC1-41D8-8392-D840997D3964}"/>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4" name="Freeform 21">
                <a:extLst>
                  <a:ext uri="{FF2B5EF4-FFF2-40B4-BE49-F238E27FC236}">
                    <a16:creationId xmlns:a16="http://schemas.microsoft.com/office/drawing/2014/main" id="{5DF8247A-89FB-4B64-A2CC-BC0195D88347}"/>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5" name="Freeform 22">
                <a:extLst>
                  <a:ext uri="{FF2B5EF4-FFF2-40B4-BE49-F238E27FC236}">
                    <a16:creationId xmlns:a16="http://schemas.microsoft.com/office/drawing/2014/main" id="{05D404C8-2BF2-49EC-9CA0-058607776448}"/>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6" name="Freeform 23">
                <a:extLst>
                  <a:ext uri="{FF2B5EF4-FFF2-40B4-BE49-F238E27FC236}">
                    <a16:creationId xmlns:a16="http://schemas.microsoft.com/office/drawing/2014/main" id="{07860B91-5593-4DC3-9560-3354A14896E9}"/>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70" name="TextBox 69">
              <a:extLst>
                <a:ext uri="{FF2B5EF4-FFF2-40B4-BE49-F238E27FC236}">
                  <a16:creationId xmlns:a16="http://schemas.microsoft.com/office/drawing/2014/main" id="{9B43855F-559F-4FC6-A35A-91D3B1494462}"/>
                </a:ext>
              </a:extLst>
            </p:cNvPr>
            <p:cNvSpPr txBox="1"/>
            <p:nvPr userDrawn="1"/>
          </p:nvSpPr>
          <p:spPr>
            <a:xfrm>
              <a:off x="7198518" y="4911221"/>
              <a:ext cx="1905810" cy="161583"/>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effectLst>
                    <a:outerShdw blurRad="38100" dist="38100" dir="2700000" algn="tl">
                      <a:srgbClr val="000000">
                        <a:alpha val="43137"/>
                      </a:srgbClr>
                    </a:outerShdw>
                  </a:effectLst>
                  <a:latin typeface="Neue Haas Grotesk Text Pro" panose="020B0504020202020204" pitchFamily="34" charset="77"/>
                  <a:ea typeface="+mn-ea"/>
                  <a:cs typeface="+mn-cs"/>
                </a:rPr>
                <a:t>© Hitachi Vantara LLC 2022. All Rights Reserved.</a:t>
              </a:r>
            </a:p>
          </p:txBody>
        </p:sp>
      </p:grpSp>
    </p:spTree>
    <p:extLst>
      <p:ext uri="{BB962C8B-B14F-4D97-AF65-F5344CB8AC3E}">
        <p14:creationId xmlns:p14="http://schemas.microsoft.com/office/powerpoint/2010/main" val="247529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EDB0B3B-C6A0-B34E-9491-977E509196D6}"/>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pic>
        <p:nvPicPr>
          <p:cNvPr id="4" name="Picture 3" descr="A picture containing outdoor, outdoor object, clouds&#10;&#10;Description automatically generated">
            <a:extLst>
              <a:ext uri="{FF2B5EF4-FFF2-40B4-BE49-F238E27FC236}">
                <a16:creationId xmlns:a16="http://schemas.microsoft.com/office/drawing/2014/main" id="{FF8DED1E-446D-7940-B899-4B6BE8D76B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7938731" y="2303"/>
            <a:ext cx="4253268" cy="6873983"/>
          </a:xfrm>
          <a:prstGeom prst="rect">
            <a:avLst/>
          </a:prstGeom>
        </p:spPr>
      </p:pic>
      <p:sp>
        <p:nvSpPr>
          <p:cNvPr id="57" name="Title 1"/>
          <p:cNvSpPr>
            <a:spLocks noGrp="1"/>
          </p:cNvSpPr>
          <p:nvPr>
            <p:ph type="ctrTitle" hasCustomPrompt="1"/>
          </p:nvPr>
        </p:nvSpPr>
        <p:spPr>
          <a:xfrm>
            <a:off x="908465" y="1876213"/>
            <a:ext cx="6008629" cy="2590040"/>
          </a:xfrm>
          <a:prstGeom prst="rect">
            <a:avLst/>
          </a:prstGeom>
          <a:effectLst/>
        </p:spPr>
        <p:txBody>
          <a:bodyPr anchor="t">
            <a:noAutofit/>
          </a:bodyPr>
          <a:lstStyle>
            <a:lvl1pPr>
              <a:lnSpc>
                <a:spcPct val="80000"/>
              </a:lnSpc>
              <a:defRPr sz="9600" b="1" i="0" cap="none" baseline="0">
                <a:solidFill>
                  <a:schemeClr val="bg1"/>
                </a:solidFill>
                <a:latin typeface="Neue Haas Grotesk Text Pro" panose="020B0504020202020204" pitchFamily="34" charset="77"/>
              </a:defRPr>
            </a:lvl1pPr>
          </a:lstStyle>
          <a:p>
            <a:r>
              <a:rPr lang="en-US"/>
              <a:t>Thank You</a:t>
            </a:r>
          </a:p>
        </p:txBody>
      </p:sp>
      <p:sp>
        <p:nvSpPr>
          <p:cNvPr id="39" name="TextBox 38"/>
          <p:cNvSpPr txBox="1"/>
          <p:nvPr/>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47" name="TextBox 46">
            <a:extLst>
              <a:ext uri="{FF2B5EF4-FFF2-40B4-BE49-F238E27FC236}">
                <a16:creationId xmlns:a16="http://schemas.microsoft.com/office/drawing/2014/main" id="{1F6F85EA-1CAA-F34C-8631-AB308554EFA3}"/>
              </a:ext>
            </a:extLst>
          </p:cNvPr>
          <p:cNvSpPr txBox="1"/>
          <p:nvPr userDrawn="1"/>
        </p:nvSpPr>
        <p:spPr>
          <a:xfrm>
            <a:off x="2148" y="6553934"/>
            <a:ext cx="356188" cy="256545"/>
          </a:xfrm>
          <a:prstGeom prst="rect">
            <a:avLst/>
          </a:prstGeom>
          <a:noFill/>
        </p:spPr>
        <p:txBody>
          <a:bodyPr wrap="none" rtlCol="0">
            <a:spAutoFit/>
          </a:bodyPr>
          <a:lstStyle/>
          <a:p>
            <a:fld id="{111F478C-84AE-4601-9BE4-60468A3A6C06}" type="slidenum">
              <a:rPr lang="en-US" sz="1067" b="0" i="0" smtClean="0">
                <a:solidFill>
                  <a:prstClr val="white">
                    <a:alpha val="50000"/>
                  </a:prstClr>
                </a:solidFill>
                <a:latin typeface="Neue Haas Grotesk Text Pro" panose="020B0504020202020204" pitchFamily="34" charset="77"/>
              </a:rPr>
              <a:pPr/>
              <a:t>‹#›</a:t>
            </a:fld>
            <a:endParaRPr lang="en-US" sz="1067" b="0" i="0">
              <a:solidFill>
                <a:prstClr val="white">
                  <a:alpha val="50000"/>
                </a:prstClr>
              </a:solidFill>
              <a:latin typeface="Neue Haas Grotesk Text Pro" panose="020B0504020202020204" pitchFamily="34" charset="77"/>
            </a:endParaRPr>
          </a:p>
        </p:txBody>
      </p:sp>
      <p:sp>
        <p:nvSpPr>
          <p:cNvPr id="35" name="TextBox 34">
            <a:extLst>
              <a:ext uri="{FF2B5EF4-FFF2-40B4-BE49-F238E27FC236}">
                <a16:creationId xmlns:a16="http://schemas.microsoft.com/office/drawing/2014/main" id="{E24E6933-AA3C-9349-9D7E-A02F851A0968}"/>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bg1">
                    <a:lumMod val="50000"/>
                  </a:schemeClr>
                </a:solidFill>
                <a:latin typeface="Neue Haas Grotesk Text Pro" panose="020B0504020202020204" pitchFamily="34" charset="77"/>
              </a:rPr>
              <a:pPr algn="l"/>
              <a:t>‹#›</a:t>
            </a:fld>
            <a:endParaRPr lang="en-US" sz="1067" b="0" i="0">
              <a:solidFill>
                <a:schemeClr val="bg1">
                  <a:lumMod val="50000"/>
                </a:schemeClr>
              </a:solidFill>
              <a:latin typeface="Neue Haas Grotesk Text Pro" panose="020B0504020202020204" pitchFamily="34" charset="77"/>
            </a:endParaRPr>
          </a:p>
        </p:txBody>
      </p:sp>
      <p:sp>
        <p:nvSpPr>
          <p:cNvPr id="68" name="TextBox 67">
            <a:extLst>
              <a:ext uri="{FF2B5EF4-FFF2-40B4-BE49-F238E27FC236}">
                <a16:creationId xmlns:a16="http://schemas.microsoft.com/office/drawing/2014/main" id="{90CAB566-3A5D-7546-985C-6AA7DB2C6F02}"/>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grpSp>
        <p:nvGrpSpPr>
          <p:cNvPr id="42" name="Group 41">
            <a:extLst>
              <a:ext uri="{FF2B5EF4-FFF2-40B4-BE49-F238E27FC236}">
                <a16:creationId xmlns:a16="http://schemas.microsoft.com/office/drawing/2014/main" id="{07D9A80A-C229-8F4A-B6D3-24DE0C643182}"/>
              </a:ext>
            </a:extLst>
          </p:cNvPr>
          <p:cNvGrpSpPr/>
          <p:nvPr userDrawn="1"/>
        </p:nvGrpSpPr>
        <p:grpSpPr>
          <a:xfrm>
            <a:off x="10246555" y="301096"/>
            <a:ext cx="1663868" cy="475553"/>
            <a:chOff x="2751138" y="3262313"/>
            <a:chExt cx="4665662" cy="1333500"/>
          </a:xfrm>
          <a:solidFill>
            <a:schemeClr val="bg1"/>
          </a:solidFill>
        </p:grpSpPr>
        <p:sp>
          <p:nvSpPr>
            <p:cNvPr id="44" name="Freeform 1">
              <a:extLst>
                <a:ext uri="{FF2B5EF4-FFF2-40B4-BE49-F238E27FC236}">
                  <a16:creationId xmlns:a16="http://schemas.microsoft.com/office/drawing/2014/main" id="{50EC4522-A4F2-AD4E-AB25-10C3748DD4EC}"/>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5" name="Freeform 2">
              <a:extLst>
                <a:ext uri="{FF2B5EF4-FFF2-40B4-BE49-F238E27FC236}">
                  <a16:creationId xmlns:a16="http://schemas.microsoft.com/office/drawing/2014/main" id="{B2D7E028-418A-4F4F-BCA4-8F08DE847417}"/>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6" name="Freeform 3">
              <a:extLst>
                <a:ext uri="{FF2B5EF4-FFF2-40B4-BE49-F238E27FC236}">
                  <a16:creationId xmlns:a16="http://schemas.microsoft.com/office/drawing/2014/main" id="{D63AA9AD-F8AB-7F46-AD9C-D32E311EAB3B}"/>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8" name="Freeform 4">
              <a:extLst>
                <a:ext uri="{FF2B5EF4-FFF2-40B4-BE49-F238E27FC236}">
                  <a16:creationId xmlns:a16="http://schemas.microsoft.com/office/drawing/2014/main" id="{98852B73-FFC5-624E-8415-EC9CB7DE3BE1}"/>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9" name="Freeform 5">
              <a:extLst>
                <a:ext uri="{FF2B5EF4-FFF2-40B4-BE49-F238E27FC236}">
                  <a16:creationId xmlns:a16="http://schemas.microsoft.com/office/drawing/2014/main" id="{74A57FCB-438C-224A-A670-AA1A598A7196}"/>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0" name="Freeform 6">
              <a:extLst>
                <a:ext uri="{FF2B5EF4-FFF2-40B4-BE49-F238E27FC236}">
                  <a16:creationId xmlns:a16="http://schemas.microsoft.com/office/drawing/2014/main" id="{C3FCE24A-C797-7F4F-B34A-8A338C77686B}"/>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1" name="Freeform 7">
              <a:extLst>
                <a:ext uri="{FF2B5EF4-FFF2-40B4-BE49-F238E27FC236}">
                  <a16:creationId xmlns:a16="http://schemas.microsoft.com/office/drawing/2014/main" id="{781FAAAD-4ABB-114F-BD2B-F5F409A11EAB}"/>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2" name="Freeform 8">
              <a:extLst>
                <a:ext uri="{FF2B5EF4-FFF2-40B4-BE49-F238E27FC236}">
                  <a16:creationId xmlns:a16="http://schemas.microsoft.com/office/drawing/2014/main" id="{1EBE4FF0-D4DD-694C-BC93-19ABE0A00BC1}"/>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3" name="Freeform 9">
              <a:extLst>
                <a:ext uri="{FF2B5EF4-FFF2-40B4-BE49-F238E27FC236}">
                  <a16:creationId xmlns:a16="http://schemas.microsoft.com/office/drawing/2014/main" id="{C7966E86-DE90-454C-95FC-0315C9A63A6C}"/>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4" name="Freeform 10">
              <a:extLst>
                <a:ext uri="{FF2B5EF4-FFF2-40B4-BE49-F238E27FC236}">
                  <a16:creationId xmlns:a16="http://schemas.microsoft.com/office/drawing/2014/main" id="{946967C0-AE00-BC4A-97DC-3ED27D739817}"/>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5" name="Freeform 11">
              <a:extLst>
                <a:ext uri="{FF2B5EF4-FFF2-40B4-BE49-F238E27FC236}">
                  <a16:creationId xmlns:a16="http://schemas.microsoft.com/office/drawing/2014/main" id="{F1478539-7A10-4C4F-9A70-D727585E6397}"/>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9" name="Freeform 12">
              <a:extLst>
                <a:ext uri="{FF2B5EF4-FFF2-40B4-BE49-F238E27FC236}">
                  <a16:creationId xmlns:a16="http://schemas.microsoft.com/office/drawing/2014/main" id="{1847374F-DE32-6A43-8763-22B2ECA159E5}"/>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0" name="Freeform 13">
              <a:extLst>
                <a:ext uri="{FF2B5EF4-FFF2-40B4-BE49-F238E27FC236}">
                  <a16:creationId xmlns:a16="http://schemas.microsoft.com/office/drawing/2014/main" id="{4D92C2FE-A8F6-C443-B92A-323CC31181C4}"/>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1" name="Freeform 14">
              <a:extLst>
                <a:ext uri="{FF2B5EF4-FFF2-40B4-BE49-F238E27FC236}">
                  <a16:creationId xmlns:a16="http://schemas.microsoft.com/office/drawing/2014/main" id="{32EA5DF3-DB26-1741-AC66-44522FCA263B}"/>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2" name="Freeform 15">
              <a:extLst>
                <a:ext uri="{FF2B5EF4-FFF2-40B4-BE49-F238E27FC236}">
                  <a16:creationId xmlns:a16="http://schemas.microsoft.com/office/drawing/2014/main" id="{0D8AD0D4-F270-8346-80AC-FAABB6CEC29F}"/>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3" name="Freeform 16">
              <a:extLst>
                <a:ext uri="{FF2B5EF4-FFF2-40B4-BE49-F238E27FC236}">
                  <a16:creationId xmlns:a16="http://schemas.microsoft.com/office/drawing/2014/main" id="{C4BEB6EF-82C8-2B4B-9628-0D4B6565ECCF}"/>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4" name="Freeform 17">
              <a:extLst>
                <a:ext uri="{FF2B5EF4-FFF2-40B4-BE49-F238E27FC236}">
                  <a16:creationId xmlns:a16="http://schemas.microsoft.com/office/drawing/2014/main" id="{2C1C2F71-EBE0-7644-9017-669FADF83EF6}"/>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5" name="Freeform 18">
              <a:extLst>
                <a:ext uri="{FF2B5EF4-FFF2-40B4-BE49-F238E27FC236}">
                  <a16:creationId xmlns:a16="http://schemas.microsoft.com/office/drawing/2014/main" id="{CDEA07B9-ADEE-BB49-BA08-6FF1033F530F}"/>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6" name="Freeform 19">
              <a:extLst>
                <a:ext uri="{FF2B5EF4-FFF2-40B4-BE49-F238E27FC236}">
                  <a16:creationId xmlns:a16="http://schemas.microsoft.com/office/drawing/2014/main" id="{434FFEF6-78FC-CB4F-A87B-3207B40BE314}"/>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7" name="Freeform 20">
              <a:extLst>
                <a:ext uri="{FF2B5EF4-FFF2-40B4-BE49-F238E27FC236}">
                  <a16:creationId xmlns:a16="http://schemas.microsoft.com/office/drawing/2014/main" id="{4E5B8550-0D27-954A-88A1-745245E5A9E0}"/>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9" name="Freeform 21">
              <a:extLst>
                <a:ext uri="{FF2B5EF4-FFF2-40B4-BE49-F238E27FC236}">
                  <a16:creationId xmlns:a16="http://schemas.microsoft.com/office/drawing/2014/main" id="{42200FD7-EBFF-BC44-8B1E-D5AD450C125F}"/>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1" name="Freeform 22">
              <a:extLst>
                <a:ext uri="{FF2B5EF4-FFF2-40B4-BE49-F238E27FC236}">
                  <a16:creationId xmlns:a16="http://schemas.microsoft.com/office/drawing/2014/main" id="{18C4C498-FAC7-F847-8446-AFC6B91AB3B7}"/>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2" name="Freeform 23">
              <a:extLst>
                <a:ext uri="{FF2B5EF4-FFF2-40B4-BE49-F238E27FC236}">
                  <a16:creationId xmlns:a16="http://schemas.microsoft.com/office/drawing/2014/main" id="{A148DD25-D5CA-1B41-8BBF-4885521DE446}"/>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pic>
        <p:nvPicPr>
          <p:cNvPr id="38" name="Hitachi logo red">
            <a:extLst>
              <a:ext uri="{FF2B5EF4-FFF2-40B4-BE49-F238E27FC236}">
                <a16:creationId xmlns:a16="http://schemas.microsoft.com/office/drawing/2014/main" id="{A687291C-9125-CC44-B21D-D86285B5387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4533" y="0"/>
            <a:ext cx="2167467" cy="1083733"/>
          </a:xfrm>
          <a:prstGeom prst="rect">
            <a:avLst/>
          </a:prstGeom>
        </p:spPr>
      </p:pic>
    </p:spTree>
    <p:extLst>
      <p:ext uri="{BB962C8B-B14F-4D97-AF65-F5344CB8AC3E}">
        <p14:creationId xmlns:p14="http://schemas.microsoft.com/office/powerpoint/2010/main" val="218730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grpSp>
        <p:nvGrpSpPr>
          <p:cNvPr id="4" name="Group 3">
            <a:extLst>
              <a:ext uri="{FF2B5EF4-FFF2-40B4-BE49-F238E27FC236}">
                <a16:creationId xmlns:a16="http://schemas.microsoft.com/office/drawing/2014/main" id="{4FF32021-29D2-9C47-8045-974010C91D87}"/>
              </a:ext>
            </a:extLst>
          </p:cNvPr>
          <p:cNvGrpSpPr/>
          <p:nvPr userDrawn="1"/>
        </p:nvGrpSpPr>
        <p:grpSpPr>
          <a:xfrm>
            <a:off x="4294399" y="2889543"/>
            <a:ext cx="3603204" cy="1029839"/>
            <a:chOff x="2751138" y="3262313"/>
            <a:chExt cx="4665662" cy="1333500"/>
          </a:xfrm>
          <a:solidFill>
            <a:schemeClr val="tx2"/>
          </a:solidFill>
        </p:grpSpPr>
        <p:sp>
          <p:nvSpPr>
            <p:cNvPr id="7" name="Freeform 1">
              <a:extLst>
                <a:ext uri="{FF2B5EF4-FFF2-40B4-BE49-F238E27FC236}">
                  <a16:creationId xmlns:a16="http://schemas.microsoft.com/office/drawing/2014/main" id="{83CE6286-25E3-5C4E-A402-875F996A19AF}"/>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8" name="Freeform 2">
              <a:extLst>
                <a:ext uri="{FF2B5EF4-FFF2-40B4-BE49-F238E27FC236}">
                  <a16:creationId xmlns:a16="http://schemas.microsoft.com/office/drawing/2014/main" id="{2EC2A32F-DAB4-A34C-BECE-3159FE0ED229}"/>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9" name="Freeform 3">
              <a:extLst>
                <a:ext uri="{FF2B5EF4-FFF2-40B4-BE49-F238E27FC236}">
                  <a16:creationId xmlns:a16="http://schemas.microsoft.com/office/drawing/2014/main" id="{CFABE890-91A1-A04E-9227-E7CB6243BC7F}"/>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0" name="Freeform 4">
              <a:extLst>
                <a:ext uri="{FF2B5EF4-FFF2-40B4-BE49-F238E27FC236}">
                  <a16:creationId xmlns:a16="http://schemas.microsoft.com/office/drawing/2014/main" id="{8E064252-4A22-6A4E-8BBD-75A62A08BA78}"/>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1" name="Freeform 5">
              <a:extLst>
                <a:ext uri="{FF2B5EF4-FFF2-40B4-BE49-F238E27FC236}">
                  <a16:creationId xmlns:a16="http://schemas.microsoft.com/office/drawing/2014/main" id="{7108F8D7-9972-EC43-941C-8F985F4440C8}"/>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2" name="Freeform 6">
              <a:extLst>
                <a:ext uri="{FF2B5EF4-FFF2-40B4-BE49-F238E27FC236}">
                  <a16:creationId xmlns:a16="http://schemas.microsoft.com/office/drawing/2014/main" id="{10D7BD6F-B44E-EF4C-83B8-E49C990AC56B}"/>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3" name="Freeform 7">
              <a:extLst>
                <a:ext uri="{FF2B5EF4-FFF2-40B4-BE49-F238E27FC236}">
                  <a16:creationId xmlns:a16="http://schemas.microsoft.com/office/drawing/2014/main" id="{E06C8074-B6A4-D343-A411-79AE8E570DA9}"/>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4" name="Freeform 8">
              <a:extLst>
                <a:ext uri="{FF2B5EF4-FFF2-40B4-BE49-F238E27FC236}">
                  <a16:creationId xmlns:a16="http://schemas.microsoft.com/office/drawing/2014/main" id="{1E4F36FC-5229-474D-A767-FDC5532A65F1}"/>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5" name="Freeform 9">
              <a:extLst>
                <a:ext uri="{FF2B5EF4-FFF2-40B4-BE49-F238E27FC236}">
                  <a16:creationId xmlns:a16="http://schemas.microsoft.com/office/drawing/2014/main" id="{BA860B57-E95B-4342-A506-9A42E1803EDF}"/>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6" name="Freeform 10">
              <a:extLst>
                <a:ext uri="{FF2B5EF4-FFF2-40B4-BE49-F238E27FC236}">
                  <a16:creationId xmlns:a16="http://schemas.microsoft.com/office/drawing/2014/main" id="{897D6BB8-A7EC-C84A-8F10-580F991CADE1}"/>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7" name="Freeform 11">
              <a:extLst>
                <a:ext uri="{FF2B5EF4-FFF2-40B4-BE49-F238E27FC236}">
                  <a16:creationId xmlns:a16="http://schemas.microsoft.com/office/drawing/2014/main" id="{3253D0BF-D0CA-294A-87A8-6172CE8128A6}"/>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8" name="Freeform 12">
              <a:extLst>
                <a:ext uri="{FF2B5EF4-FFF2-40B4-BE49-F238E27FC236}">
                  <a16:creationId xmlns:a16="http://schemas.microsoft.com/office/drawing/2014/main" id="{F9D6BD53-2FE1-CE44-92D5-50802875B26C}"/>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9" name="Freeform 13">
              <a:extLst>
                <a:ext uri="{FF2B5EF4-FFF2-40B4-BE49-F238E27FC236}">
                  <a16:creationId xmlns:a16="http://schemas.microsoft.com/office/drawing/2014/main" id="{432EA4C5-D602-4148-99B5-0BF331DA5DED}"/>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0" name="Freeform 14">
              <a:extLst>
                <a:ext uri="{FF2B5EF4-FFF2-40B4-BE49-F238E27FC236}">
                  <a16:creationId xmlns:a16="http://schemas.microsoft.com/office/drawing/2014/main" id="{4FD60C1F-71C0-A243-9C31-2968452914EA}"/>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1" name="Freeform 15">
              <a:extLst>
                <a:ext uri="{FF2B5EF4-FFF2-40B4-BE49-F238E27FC236}">
                  <a16:creationId xmlns:a16="http://schemas.microsoft.com/office/drawing/2014/main" id="{EB650860-5485-BF4E-9DAE-9C0BE14B4915}"/>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2" name="Freeform 16">
              <a:extLst>
                <a:ext uri="{FF2B5EF4-FFF2-40B4-BE49-F238E27FC236}">
                  <a16:creationId xmlns:a16="http://schemas.microsoft.com/office/drawing/2014/main" id="{3639B162-E315-9944-9634-88539E445D85}"/>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3" name="Freeform 17">
              <a:extLst>
                <a:ext uri="{FF2B5EF4-FFF2-40B4-BE49-F238E27FC236}">
                  <a16:creationId xmlns:a16="http://schemas.microsoft.com/office/drawing/2014/main" id="{A01E662E-D4C5-DB43-8567-E5D9253BE793}"/>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4" name="Freeform 18">
              <a:extLst>
                <a:ext uri="{FF2B5EF4-FFF2-40B4-BE49-F238E27FC236}">
                  <a16:creationId xmlns:a16="http://schemas.microsoft.com/office/drawing/2014/main" id="{7679E9D1-6292-4845-9FEC-1DFBC6D8B049}"/>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5" name="Freeform 19">
              <a:extLst>
                <a:ext uri="{FF2B5EF4-FFF2-40B4-BE49-F238E27FC236}">
                  <a16:creationId xmlns:a16="http://schemas.microsoft.com/office/drawing/2014/main" id="{FECDD6A7-9B36-3B40-8AF1-FD48E9C80639}"/>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6" name="Freeform 20">
              <a:extLst>
                <a:ext uri="{FF2B5EF4-FFF2-40B4-BE49-F238E27FC236}">
                  <a16:creationId xmlns:a16="http://schemas.microsoft.com/office/drawing/2014/main" id="{B3C96E36-B987-2349-8F1E-998EBC61601B}"/>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7" name="Freeform 21">
              <a:extLst>
                <a:ext uri="{FF2B5EF4-FFF2-40B4-BE49-F238E27FC236}">
                  <a16:creationId xmlns:a16="http://schemas.microsoft.com/office/drawing/2014/main" id="{FF7B3013-28D9-A64B-A060-6708D5DA4F84}"/>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8" name="Freeform 22">
              <a:extLst>
                <a:ext uri="{FF2B5EF4-FFF2-40B4-BE49-F238E27FC236}">
                  <a16:creationId xmlns:a16="http://schemas.microsoft.com/office/drawing/2014/main" id="{FC0A6B0C-2650-EE46-903A-3A00341DB0E4}"/>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9" name="Freeform 23">
              <a:extLst>
                <a:ext uri="{FF2B5EF4-FFF2-40B4-BE49-F238E27FC236}">
                  <a16:creationId xmlns:a16="http://schemas.microsoft.com/office/drawing/2014/main" id="{B20E0327-FDB7-B64E-AC54-0011F59D99EA}"/>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Tree>
    <p:extLst>
      <p:ext uri="{BB962C8B-B14F-4D97-AF65-F5344CB8AC3E}">
        <p14:creationId xmlns:p14="http://schemas.microsoft.com/office/powerpoint/2010/main" val="57223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ay Gradient with P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C8EF43-ADBA-9B43-B9E5-196B9173912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r>
              <a:rPr lang="en-US"/>
              <a:t>Click icon to add picture</a:t>
            </a:r>
          </a:p>
        </p:txBody>
      </p:sp>
    </p:spTree>
    <p:extLst>
      <p:ext uri="{BB962C8B-B14F-4D97-AF65-F5344CB8AC3E}">
        <p14:creationId xmlns:p14="http://schemas.microsoft.com/office/powerpoint/2010/main" val="70953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856555-A677-DD57-6F3A-371BC883EF5D}"/>
              </a:ext>
            </a:extLst>
          </p:cNvPr>
          <p:cNvSpPr>
            <a:spLocks noGrp="1"/>
          </p:cNvSpPr>
          <p:nvPr>
            <p:ph type="dt" sz="half" idx="10"/>
          </p:nvPr>
        </p:nvSpPr>
        <p:spPr/>
        <p:txBody>
          <a:bodyPr/>
          <a:lstStyle/>
          <a:p>
            <a:fld id="{9ABF80EA-0A7B-4547-92A8-16903DECCCA1}" type="datetimeFigureOut">
              <a:rPr lang="en-US" smtClean="0"/>
              <a:t>11/30/2023</a:t>
            </a:fld>
            <a:endParaRPr lang="en-US"/>
          </a:p>
        </p:txBody>
      </p:sp>
      <p:sp>
        <p:nvSpPr>
          <p:cNvPr id="3" name="Footer Placeholder 2">
            <a:extLst>
              <a:ext uri="{FF2B5EF4-FFF2-40B4-BE49-F238E27FC236}">
                <a16:creationId xmlns:a16="http://schemas.microsoft.com/office/drawing/2014/main" id="{A37E0504-E0DA-DCFC-AFD0-8FF25D4C95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9C0703-01E4-3A33-3BE2-C6C481BBEC14}"/>
              </a:ext>
            </a:extLst>
          </p:cNvPr>
          <p:cNvSpPr>
            <a:spLocks noGrp="1"/>
          </p:cNvSpPr>
          <p:nvPr>
            <p:ph type="sldNum" sz="quarter" idx="12"/>
          </p:nvPr>
        </p:nvSpPr>
        <p:spPr/>
        <p:txBody>
          <a:bodyPr/>
          <a:lstStyle/>
          <a:p>
            <a:fld id="{BDB4A3B0-8C42-4D33-A015-534253B2165D}" type="slidenum">
              <a:rPr lang="en-US" smtClean="0"/>
              <a:t>‹#›</a:t>
            </a:fld>
            <a:endParaRPr lang="en-US"/>
          </a:p>
        </p:txBody>
      </p:sp>
    </p:spTree>
    <p:extLst>
      <p:ext uri="{BB962C8B-B14F-4D97-AF65-F5344CB8AC3E}">
        <p14:creationId xmlns:p14="http://schemas.microsoft.com/office/powerpoint/2010/main" val="29038513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d Gradient with Pic">
    <p:spTree>
      <p:nvGrpSpPr>
        <p:cNvPr id="1" name=""/>
        <p:cNvGrpSpPr/>
        <p:nvPr/>
      </p:nvGrpSpPr>
      <p:grpSpPr>
        <a:xfrm>
          <a:off x="0" y="0"/>
          <a:ext cx="0" cy="0"/>
          <a:chOff x="0" y="0"/>
          <a:chExt cx="0" cy="0"/>
        </a:xfrm>
      </p:grpSpPr>
      <p:pic>
        <p:nvPicPr>
          <p:cNvPr id="3" name="Picture 2" descr="Background pattern&#10;&#10;Description automatically generated with low confidence">
            <a:extLst>
              <a:ext uri="{FF2B5EF4-FFF2-40B4-BE49-F238E27FC236}">
                <a16:creationId xmlns:a16="http://schemas.microsoft.com/office/drawing/2014/main" id="{D3D54470-EBBD-8246-92F1-D9F4A853D2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flipV="1">
            <a:off x="0" y="0"/>
            <a:ext cx="12192000" cy="6858000"/>
          </a:xfrm>
          <a:prstGeom prst="rect">
            <a:avLst/>
          </a:prstGeom>
        </p:spPr>
      </p:pic>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r>
              <a:rPr lang="en-US"/>
              <a:t>Click icon to add picture</a:t>
            </a:r>
          </a:p>
        </p:txBody>
      </p:sp>
    </p:spTree>
    <p:extLst>
      <p:ext uri="{BB962C8B-B14F-4D97-AF65-F5344CB8AC3E}">
        <p14:creationId xmlns:p14="http://schemas.microsoft.com/office/powerpoint/2010/main" val="256611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e Gradient with Pic">
    <p:spTree>
      <p:nvGrpSpPr>
        <p:cNvPr id="1" name=""/>
        <p:cNvGrpSpPr/>
        <p:nvPr/>
      </p:nvGrpSpPr>
      <p:grpSpPr>
        <a:xfrm>
          <a:off x="0" y="0"/>
          <a:ext cx="0" cy="0"/>
          <a:chOff x="0" y="0"/>
          <a:chExt cx="0" cy="0"/>
        </a:xfrm>
      </p:grpSpPr>
      <p:sp>
        <p:nvSpPr>
          <p:cNvPr id="6" name="Image Shade">
            <a:extLst>
              <a:ext uri="{FF2B5EF4-FFF2-40B4-BE49-F238E27FC236}">
                <a16:creationId xmlns:a16="http://schemas.microsoft.com/office/drawing/2014/main" id="{940D0F7B-0E91-9F46-BF33-3B03189737F9}"/>
              </a:ext>
            </a:extLst>
          </p:cNvPr>
          <p:cNvSpPr/>
          <p:nvPr userDrawn="1"/>
        </p:nvSpPr>
        <p:spPr>
          <a:xfrm>
            <a:off x="-3" y="0"/>
            <a:ext cx="12192003" cy="6858000"/>
          </a:xfrm>
          <a:prstGeom prst="rect">
            <a:avLst/>
          </a:prstGeom>
          <a:gradFill flip="none" rotWithShape="1">
            <a:gsLst>
              <a:gs pos="0">
                <a:schemeClr val="accent3"/>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r>
              <a:rPr lang="en-US"/>
              <a:t>Click icon to add picture</a:t>
            </a:r>
          </a:p>
        </p:txBody>
      </p:sp>
    </p:spTree>
    <p:extLst>
      <p:ext uri="{BB962C8B-B14F-4D97-AF65-F5344CB8AC3E}">
        <p14:creationId xmlns:p14="http://schemas.microsoft.com/office/powerpoint/2010/main" val="110676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Gray Gradient with P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C8EF43-ADBA-9B43-B9E5-196B9173912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r>
              <a:rPr lang="en-US"/>
              <a:t>Click icon to add picture</a:t>
            </a:r>
          </a:p>
        </p:txBody>
      </p:sp>
    </p:spTree>
    <p:extLst>
      <p:ext uri="{BB962C8B-B14F-4D97-AF65-F5344CB8AC3E}">
        <p14:creationId xmlns:p14="http://schemas.microsoft.com/office/powerpoint/2010/main" val="201858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ght Gray Gradient with Pic">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19D170F-220E-5548-9F0F-A01CABD5A097}"/>
              </a:ext>
            </a:extLst>
          </p:cNvPr>
          <p:cNvSpPr/>
          <p:nvPr userDrawn="1"/>
        </p:nvSpPr>
        <p:spPr>
          <a:xfrm>
            <a:off x="0" y="0"/>
            <a:ext cx="12204192" cy="6876288"/>
          </a:xfrm>
          <a:prstGeom prst="rect">
            <a:avLst/>
          </a:prstGeom>
          <a:solidFill>
            <a:srgbClr val="B4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eue Haas Grotesk Text Pro" panose="020B0504020202020204" pitchFamily="34" charset="77"/>
            </a:endParaRPr>
          </a:p>
        </p:txBody>
      </p:sp>
      <p:sp>
        <p:nvSpPr>
          <p:cNvPr id="5" name="Picture Placeholder 4">
            <a:extLst>
              <a:ext uri="{FF2B5EF4-FFF2-40B4-BE49-F238E27FC236}">
                <a16:creationId xmlns:a16="http://schemas.microsoft.com/office/drawing/2014/main" id="{00F7586B-8A2A-904D-B541-9E31F2F0B7AB}"/>
              </a:ext>
            </a:extLst>
          </p:cNvPr>
          <p:cNvSpPr>
            <a:spLocks noGrp="1"/>
          </p:cNvSpPr>
          <p:nvPr>
            <p:ph type="pic" sz="quarter" idx="10"/>
          </p:nvPr>
        </p:nvSpPr>
        <p:spPr>
          <a:xfrm>
            <a:off x="6096000" y="0"/>
            <a:ext cx="6096000" cy="328231"/>
          </a:xfrm>
        </p:spPr>
        <p:txBody>
          <a:bodyPr/>
          <a:lstStyle/>
          <a:p>
            <a:r>
              <a:rPr lang="en-US"/>
              <a:t>Click icon to add picture</a:t>
            </a:r>
          </a:p>
        </p:txBody>
      </p:sp>
      <p:sp>
        <p:nvSpPr>
          <p:cNvPr id="7" name="TextBox 6">
            <a:extLst>
              <a:ext uri="{FF2B5EF4-FFF2-40B4-BE49-F238E27FC236}">
                <a16:creationId xmlns:a16="http://schemas.microsoft.com/office/drawing/2014/main" id="{B8BF603C-6D95-C646-A0C1-C11A59674A0A}"/>
              </a:ext>
            </a:extLst>
          </p:cNvPr>
          <p:cNvSpPr txBox="1"/>
          <p:nvPr userDrawn="1"/>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tx1">
                    <a:alpha val="50000"/>
                  </a:schemeClr>
                </a:solidFill>
                <a:latin typeface="Neue Haas Grotesk Text Pro" panose="020B0504020202020204" pitchFamily="34" charset="77"/>
              </a:rPr>
              <a:pPr algn="l"/>
              <a:t>‹#›</a:t>
            </a:fld>
            <a:endParaRPr lang="en-US" sz="1067" b="0" i="0">
              <a:solidFill>
                <a:schemeClr val="tx1">
                  <a:alpha val="50000"/>
                </a:schemeClr>
              </a:solidFill>
              <a:latin typeface="Neue Haas Grotesk Text Pro" panose="020B0504020202020204" pitchFamily="34" charset="77"/>
            </a:endParaRPr>
          </a:p>
        </p:txBody>
      </p:sp>
      <p:grpSp>
        <p:nvGrpSpPr>
          <p:cNvPr id="9" name="Group 8">
            <a:extLst>
              <a:ext uri="{FF2B5EF4-FFF2-40B4-BE49-F238E27FC236}">
                <a16:creationId xmlns:a16="http://schemas.microsoft.com/office/drawing/2014/main" id="{8303B3CC-4092-8740-8F9B-F1558643A869}"/>
              </a:ext>
            </a:extLst>
          </p:cNvPr>
          <p:cNvGrpSpPr/>
          <p:nvPr userDrawn="1"/>
        </p:nvGrpSpPr>
        <p:grpSpPr>
          <a:xfrm>
            <a:off x="10246555" y="301096"/>
            <a:ext cx="1663868" cy="475553"/>
            <a:chOff x="2751138" y="3262313"/>
            <a:chExt cx="4665662" cy="1333500"/>
          </a:xfrm>
          <a:solidFill>
            <a:schemeClr val="tx2"/>
          </a:solidFill>
        </p:grpSpPr>
        <p:sp>
          <p:nvSpPr>
            <p:cNvPr id="10" name="Freeform 1">
              <a:extLst>
                <a:ext uri="{FF2B5EF4-FFF2-40B4-BE49-F238E27FC236}">
                  <a16:creationId xmlns:a16="http://schemas.microsoft.com/office/drawing/2014/main" id="{1FD37755-C466-4F4D-AE2B-88F31097969E}"/>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1" name="Freeform 2">
              <a:extLst>
                <a:ext uri="{FF2B5EF4-FFF2-40B4-BE49-F238E27FC236}">
                  <a16:creationId xmlns:a16="http://schemas.microsoft.com/office/drawing/2014/main" id="{244CBA60-2320-FD40-9BE9-7552434C92C9}"/>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2" name="Freeform 3">
              <a:extLst>
                <a:ext uri="{FF2B5EF4-FFF2-40B4-BE49-F238E27FC236}">
                  <a16:creationId xmlns:a16="http://schemas.microsoft.com/office/drawing/2014/main" id="{7817405A-E7C1-7E45-9FD1-C6F31B0E3EB6}"/>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3" name="Freeform 4">
              <a:extLst>
                <a:ext uri="{FF2B5EF4-FFF2-40B4-BE49-F238E27FC236}">
                  <a16:creationId xmlns:a16="http://schemas.microsoft.com/office/drawing/2014/main" id="{D75FF73D-F0CA-1B49-B83B-BDCC7D16B4CF}"/>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4" name="Freeform 5">
              <a:extLst>
                <a:ext uri="{FF2B5EF4-FFF2-40B4-BE49-F238E27FC236}">
                  <a16:creationId xmlns:a16="http://schemas.microsoft.com/office/drawing/2014/main" id="{229CF476-98AB-A644-8C10-965FC1287733}"/>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5" name="Freeform 6">
              <a:extLst>
                <a:ext uri="{FF2B5EF4-FFF2-40B4-BE49-F238E27FC236}">
                  <a16:creationId xmlns:a16="http://schemas.microsoft.com/office/drawing/2014/main" id="{4DC57B88-52C6-064B-A0CF-8F59BB71AC1D}"/>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6" name="Freeform 7">
              <a:extLst>
                <a:ext uri="{FF2B5EF4-FFF2-40B4-BE49-F238E27FC236}">
                  <a16:creationId xmlns:a16="http://schemas.microsoft.com/office/drawing/2014/main" id="{1F1034F1-5A14-504B-A674-6975EEB12745}"/>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7" name="Freeform 8">
              <a:extLst>
                <a:ext uri="{FF2B5EF4-FFF2-40B4-BE49-F238E27FC236}">
                  <a16:creationId xmlns:a16="http://schemas.microsoft.com/office/drawing/2014/main" id="{19659E70-E404-DF41-96A6-A0064BB7AF29}"/>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8" name="Freeform 9">
              <a:extLst>
                <a:ext uri="{FF2B5EF4-FFF2-40B4-BE49-F238E27FC236}">
                  <a16:creationId xmlns:a16="http://schemas.microsoft.com/office/drawing/2014/main" id="{1B3A8B53-E1D5-954E-B974-5AE0F4871502}"/>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19" name="Freeform 10">
              <a:extLst>
                <a:ext uri="{FF2B5EF4-FFF2-40B4-BE49-F238E27FC236}">
                  <a16:creationId xmlns:a16="http://schemas.microsoft.com/office/drawing/2014/main" id="{6B1506B4-517B-BE41-970E-21756A47CFA2}"/>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0" name="Freeform 11">
              <a:extLst>
                <a:ext uri="{FF2B5EF4-FFF2-40B4-BE49-F238E27FC236}">
                  <a16:creationId xmlns:a16="http://schemas.microsoft.com/office/drawing/2014/main" id="{719A717B-55F7-F24C-96F4-37FC2EFE58B3}"/>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1" name="Freeform 12">
              <a:extLst>
                <a:ext uri="{FF2B5EF4-FFF2-40B4-BE49-F238E27FC236}">
                  <a16:creationId xmlns:a16="http://schemas.microsoft.com/office/drawing/2014/main" id="{C263B479-1F9C-8C4D-AA40-8F935C9E004E}"/>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2" name="Freeform 13">
              <a:extLst>
                <a:ext uri="{FF2B5EF4-FFF2-40B4-BE49-F238E27FC236}">
                  <a16:creationId xmlns:a16="http://schemas.microsoft.com/office/drawing/2014/main" id="{59DEBF64-F982-BA46-B612-A56157055E09}"/>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3" name="Freeform 14">
              <a:extLst>
                <a:ext uri="{FF2B5EF4-FFF2-40B4-BE49-F238E27FC236}">
                  <a16:creationId xmlns:a16="http://schemas.microsoft.com/office/drawing/2014/main" id="{5DB4B091-E918-9349-9BF2-84294472EEDA}"/>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4" name="Freeform 15">
              <a:extLst>
                <a:ext uri="{FF2B5EF4-FFF2-40B4-BE49-F238E27FC236}">
                  <a16:creationId xmlns:a16="http://schemas.microsoft.com/office/drawing/2014/main" id="{60683A6D-32E1-474C-BEC8-A39001474C85}"/>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5" name="Freeform 16">
              <a:extLst>
                <a:ext uri="{FF2B5EF4-FFF2-40B4-BE49-F238E27FC236}">
                  <a16:creationId xmlns:a16="http://schemas.microsoft.com/office/drawing/2014/main" id="{3D83E8E2-435B-164F-AF83-FF6B960825D0}"/>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6" name="Freeform 17">
              <a:extLst>
                <a:ext uri="{FF2B5EF4-FFF2-40B4-BE49-F238E27FC236}">
                  <a16:creationId xmlns:a16="http://schemas.microsoft.com/office/drawing/2014/main" id="{85DD64B9-4446-394C-9F04-865F917C2C1D}"/>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7" name="Freeform 18">
              <a:extLst>
                <a:ext uri="{FF2B5EF4-FFF2-40B4-BE49-F238E27FC236}">
                  <a16:creationId xmlns:a16="http://schemas.microsoft.com/office/drawing/2014/main" id="{5B0AC2A1-7A9B-704C-A5FF-943C3F210AB9}"/>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8" name="Freeform 19">
              <a:extLst>
                <a:ext uri="{FF2B5EF4-FFF2-40B4-BE49-F238E27FC236}">
                  <a16:creationId xmlns:a16="http://schemas.microsoft.com/office/drawing/2014/main" id="{FCB52734-7864-8C44-87B6-930B542DE7FD}"/>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29" name="Freeform 20">
              <a:extLst>
                <a:ext uri="{FF2B5EF4-FFF2-40B4-BE49-F238E27FC236}">
                  <a16:creationId xmlns:a16="http://schemas.microsoft.com/office/drawing/2014/main" id="{ADDFB5D6-D78D-5043-94E5-28BD24681A02}"/>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0" name="Freeform 21">
              <a:extLst>
                <a:ext uri="{FF2B5EF4-FFF2-40B4-BE49-F238E27FC236}">
                  <a16:creationId xmlns:a16="http://schemas.microsoft.com/office/drawing/2014/main" id="{3A5A150E-2A37-2A4B-A8BC-92CA33A6765D}"/>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1" name="Freeform 22">
              <a:extLst>
                <a:ext uri="{FF2B5EF4-FFF2-40B4-BE49-F238E27FC236}">
                  <a16:creationId xmlns:a16="http://schemas.microsoft.com/office/drawing/2014/main" id="{B8B4FD4B-9083-9F4D-9D90-1F7BC6DC6434}"/>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32" name="Freeform 23">
              <a:extLst>
                <a:ext uri="{FF2B5EF4-FFF2-40B4-BE49-F238E27FC236}">
                  <a16:creationId xmlns:a16="http://schemas.microsoft.com/office/drawing/2014/main" id="{973E8FD6-C418-9E43-A70D-DB27D7297DB2}"/>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34" name="TextBox 33">
            <a:extLst>
              <a:ext uri="{FF2B5EF4-FFF2-40B4-BE49-F238E27FC236}">
                <a16:creationId xmlns:a16="http://schemas.microsoft.com/office/drawing/2014/main" id="{438F8845-5EBD-554C-814E-177DC6E3C7AC}"/>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95000"/>
                  </a:schemeClr>
                </a:solidFill>
                <a:latin typeface="Neue Haas Grotesk Text Pro" panose="020B0504020202020204" pitchFamily="34" charset="77"/>
                <a:ea typeface="+mn-ea"/>
                <a:cs typeface="+mn-cs"/>
              </a:rPr>
              <a:t>© Hitachi Vantara LLC 2022. All Rights Reserved.</a:t>
            </a:r>
          </a:p>
        </p:txBody>
      </p:sp>
    </p:spTree>
    <p:extLst>
      <p:ext uri="{BB962C8B-B14F-4D97-AF65-F5344CB8AC3E}">
        <p14:creationId xmlns:p14="http://schemas.microsoft.com/office/powerpoint/2010/main" val="416366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allery T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E400-6BC1-E64A-8478-6831B7A08AF2}"/>
              </a:ext>
            </a:extLst>
          </p:cNvPr>
          <p:cNvSpPr>
            <a:spLocks noGrp="1"/>
          </p:cNvSpPr>
          <p:nvPr>
            <p:ph type="title"/>
          </p:nvPr>
        </p:nvSpPr>
        <p:spPr/>
        <p:txBody>
          <a:bodyPr/>
          <a:lstStyle/>
          <a:p>
            <a:r>
              <a:rPr lang="en-US"/>
              <a:t>Click to edit Master title style</a:t>
            </a:r>
          </a:p>
        </p:txBody>
      </p:sp>
      <p:sp>
        <p:nvSpPr>
          <p:cNvPr id="3" name="Picture Placeholder 7">
            <a:extLst>
              <a:ext uri="{FF2B5EF4-FFF2-40B4-BE49-F238E27FC236}">
                <a16:creationId xmlns:a16="http://schemas.microsoft.com/office/drawing/2014/main" id="{EE888CFF-2BFE-0744-825D-49559CF9484B}"/>
              </a:ext>
            </a:extLst>
          </p:cNvPr>
          <p:cNvSpPr>
            <a:spLocks noGrp="1"/>
          </p:cNvSpPr>
          <p:nvPr>
            <p:ph type="pic" sz="quarter" idx="15"/>
          </p:nvPr>
        </p:nvSpPr>
        <p:spPr>
          <a:xfrm>
            <a:off x="8217409" y="3769200"/>
            <a:ext cx="3791712" cy="328231"/>
          </a:xfrm>
          <a:prstGeom prst="rect">
            <a:avLst/>
          </a:prstGeom>
          <a:solidFill>
            <a:schemeClr val="accent4"/>
          </a:solidFill>
          <a:effectLst/>
        </p:spPr>
        <p:txBody>
          <a:bodyPr/>
          <a:lstStyle>
            <a:lvl1pPr marL="0" indent="0">
              <a:buNone/>
              <a:defRPr/>
            </a:lvl1pPr>
          </a:lstStyle>
          <a:p>
            <a:r>
              <a:rPr lang="en-US"/>
              <a:t>Click icon to add picture</a:t>
            </a:r>
          </a:p>
        </p:txBody>
      </p:sp>
      <p:sp>
        <p:nvSpPr>
          <p:cNvPr id="4" name="Text Placeholder 2">
            <a:extLst>
              <a:ext uri="{FF2B5EF4-FFF2-40B4-BE49-F238E27FC236}">
                <a16:creationId xmlns:a16="http://schemas.microsoft.com/office/drawing/2014/main" id="{7EE04616-DBAD-004F-8DB8-5FA017DD3016}"/>
              </a:ext>
            </a:extLst>
          </p:cNvPr>
          <p:cNvSpPr>
            <a:spLocks noGrp="1"/>
          </p:cNvSpPr>
          <p:nvPr>
            <p:ph type="body" sz="quarter" idx="16" hasCustomPrompt="1"/>
          </p:nvPr>
        </p:nvSpPr>
        <p:spPr>
          <a:xfrm>
            <a:off x="8510544" y="5412234"/>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5" name="Text Placeholder 2">
            <a:extLst>
              <a:ext uri="{FF2B5EF4-FFF2-40B4-BE49-F238E27FC236}">
                <a16:creationId xmlns:a16="http://schemas.microsoft.com/office/drawing/2014/main" id="{A2027F03-828B-8344-846D-60B726A8D6E7}"/>
              </a:ext>
            </a:extLst>
          </p:cNvPr>
          <p:cNvSpPr>
            <a:spLocks noGrp="1"/>
          </p:cNvSpPr>
          <p:nvPr>
            <p:ph type="body" sz="quarter" idx="18" hasCustomPrompt="1"/>
          </p:nvPr>
        </p:nvSpPr>
        <p:spPr>
          <a:xfrm>
            <a:off x="8510544" y="5880588"/>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6" name="Picture Placeholder 7">
            <a:extLst>
              <a:ext uri="{FF2B5EF4-FFF2-40B4-BE49-F238E27FC236}">
                <a16:creationId xmlns:a16="http://schemas.microsoft.com/office/drawing/2014/main" id="{7684E943-BF3A-C440-9E36-8336E6625DC8}"/>
              </a:ext>
            </a:extLst>
          </p:cNvPr>
          <p:cNvSpPr>
            <a:spLocks noGrp="1"/>
          </p:cNvSpPr>
          <p:nvPr>
            <p:ph type="pic" sz="quarter" idx="19"/>
          </p:nvPr>
        </p:nvSpPr>
        <p:spPr>
          <a:xfrm>
            <a:off x="4242819" y="3767328"/>
            <a:ext cx="3791712"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7" name="Text Placeholder 2">
            <a:extLst>
              <a:ext uri="{FF2B5EF4-FFF2-40B4-BE49-F238E27FC236}">
                <a16:creationId xmlns:a16="http://schemas.microsoft.com/office/drawing/2014/main" id="{71A148BF-537A-FF4C-91FA-9CFE927FD594}"/>
              </a:ext>
            </a:extLst>
          </p:cNvPr>
          <p:cNvSpPr>
            <a:spLocks noGrp="1"/>
          </p:cNvSpPr>
          <p:nvPr>
            <p:ph type="body" sz="quarter" idx="20" hasCustomPrompt="1"/>
          </p:nvPr>
        </p:nvSpPr>
        <p:spPr>
          <a:xfrm>
            <a:off x="4535954" y="5410362"/>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8" name="Text Placeholder 2">
            <a:extLst>
              <a:ext uri="{FF2B5EF4-FFF2-40B4-BE49-F238E27FC236}">
                <a16:creationId xmlns:a16="http://schemas.microsoft.com/office/drawing/2014/main" id="{846F506E-2077-0F49-B7D6-4A9E8C420A47}"/>
              </a:ext>
            </a:extLst>
          </p:cNvPr>
          <p:cNvSpPr>
            <a:spLocks noGrp="1"/>
          </p:cNvSpPr>
          <p:nvPr>
            <p:ph type="body" sz="quarter" idx="21" hasCustomPrompt="1"/>
          </p:nvPr>
        </p:nvSpPr>
        <p:spPr>
          <a:xfrm>
            <a:off x="4535954" y="5878716"/>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9" name="Picture Placeholder 7">
            <a:extLst>
              <a:ext uri="{FF2B5EF4-FFF2-40B4-BE49-F238E27FC236}">
                <a16:creationId xmlns:a16="http://schemas.microsoft.com/office/drawing/2014/main" id="{053EA1A7-DE08-5443-8CD2-5E80F9877FFB}"/>
              </a:ext>
            </a:extLst>
          </p:cNvPr>
          <p:cNvSpPr>
            <a:spLocks noGrp="1"/>
          </p:cNvSpPr>
          <p:nvPr>
            <p:ph type="pic" sz="quarter" idx="22"/>
          </p:nvPr>
        </p:nvSpPr>
        <p:spPr>
          <a:xfrm>
            <a:off x="268228" y="3765456"/>
            <a:ext cx="3791712" cy="328231"/>
          </a:xfrm>
          <a:prstGeom prst="rect">
            <a:avLst/>
          </a:prstGeom>
          <a:solidFill>
            <a:srgbClr val="B4B4BC"/>
          </a:solidFill>
          <a:effectLst/>
        </p:spPr>
        <p:txBody>
          <a:bodyPr/>
          <a:lstStyle>
            <a:lvl1pPr marL="0" indent="0">
              <a:buNone/>
              <a:defRPr/>
            </a:lvl1pPr>
          </a:lstStyle>
          <a:p>
            <a:r>
              <a:rPr lang="en-US"/>
              <a:t>Click icon to add picture</a:t>
            </a:r>
          </a:p>
        </p:txBody>
      </p:sp>
      <p:sp>
        <p:nvSpPr>
          <p:cNvPr id="10" name="Text Placeholder 2">
            <a:extLst>
              <a:ext uri="{FF2B5EF4-FFF2-40B4-BE49-F238E27FC236}">
                <a16:creationId xmlns:a16="http://schemas.microsoft.com/office/drawing/2014/main" id="{078CF79D-4067-914F-9A2B-CB48821A8AD7}"/>
              </a:ext>
            </a:extLst>
          </p:cNvPr>
          <p:cNvSpPr>
            <a:spLocks noGrp="1"/>
          </p:cNvSpPr>
          <p:nvPr>
            <p:ph type="body" sz="quarter" idx="23" hasCustomPrompt="1"/>
          </p:nvPr>
        </p:nvSpPr>
        <p:spPr>
          <a:xfrm>
            <a:off x="561363" y="5403018"/>
            <a:ext cx="2899109" cy="467473"/>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1" name="Text Placeholder 2">
            <a:extLst>
              <a:ext uri="{FF2B5EF4-FFF2-40B4-BE49-F238E27FC236}">
                <a16:creationId xmlns:a16="http://schemas.microsoft.com/office/drawing/2014/main" id="{288A013E-D6B9-3A48-B17C-E6BAAE0F98E6}"/>
              </a:ext>
            </a:extLst>
          </p:cNvPr>
          <p:cNvSpPr>
            <a:spLocks noGrp="1"/>
          </p:cNvSpPr>
          <p:nvPr>
            <p:ph type="body" sz="quarter" idx="24" hasCustomPrompt="1"/>
          </p:nvPr>
        </p:nvSpPr>
        <p:spPr>
          <a:xfrm>
            <a:off x="561363" y="5876844"/>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2" name="Picture Placeholder 7">
            <a:extLst>
              <a:ext uri="{FF2B5EF4-FFF2-40B4-BE49-F238E27FC236}">
                <a16:creationId xmlns:a16="http://schemas.microsoft.com/office/drawing/2014/main" id="{CEF55DBB-B3CC-C347-BD0E-29F1F62AAF7C}"/>
              </a:ext>
            </a:extLst>
          </p:cNvPr>
          <p:cNvSpPr>
            <a:spLocks noGrp="1"/>
          </p:cNvSpPr>
          <p:nvPr>
            <p:ph type="pic" sz="quarter" idx="25"/>
          </p:nvPr>
        </p:nvSpPr>
        <p:spPr>
          <a:xfrm>
            <a:off x="8217409" y="1087477"/>
            <a:ext cx="3791712" cy="328231"/>
          </a:xfrm>
          <a:prstGeom prst="rect">
            <a:avLst/>
          </a:prstGeom>
          <a:solidFill>
            <a:schemeClr val="accent2"/>
          </a:solidFill>
          <a:effectLst/>
        </p:spPr>
        <p:txBody>
          <a:bodyPr/>
          <a:lstStyle>
            <a:lvl1pPr marL="0" indent="0">
              <a:buNone/>
              <a:defRPr/>
            </a:lvl1pPr>
          </a:lstStyle>
          <a:p>
            <a:r>
              <a:rPr lang="en-US"/>
              <a:t>Click icon to add picture</a:t>
            </a:r>
          </a:p>
        </p:txBody>
      </p:sp>
      <p:sp>
        <p:nvSpPr>
          <p:cNvPr id="13" name="Text Placeholder 2">
            <a:extLst>
              <a:ext uri="{FF2B5EF4-FFF2-40B4-BE49-F238E27FC236}">
                <a16:creationId xmlns:a16="http://schemas.microsoft.com/office/drawing/2014/main" id="{F79B057E-2AB3-334B-B69A-342EF75769AB}"/>
              </a:ext>
            </a:extLst>
          </p:cNvPr>
          <p:cNvSpPr>
            <a:spLocks noGrp="1"/>
          </p:cNvSpPr>
          <p:nvPr>
            <p:ph type="body" sz="quarter" idx="26" hasCustomPrompt="1"/>
          </p:nvPr>
        </p:nvSpPr>
        <p:spPr>
          <a:xfrm>
            <a:off x="8510544" y="2730512"/>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4" name="Text Placeholder 2">
            <a:extLst>
              <a:ext uri="{FF2B5EF4-FFF2-40B4-BE49-F238E27FC236}">
                <a16:creationId xmlns:a16="http://schemas.microsoft.com/office/drawing/2014/main" id="{8643242E-5523-834A-B4AE-01CDF8342184}"/>
              </a:ext>
            </a:extLst>
          </p:cNvPr>
          <p:cNvSpPr>
            <a:spLocks noGrp="1"/>
          </p:cNvSpPr>
          <p:nvPr>
            <p:ph type="body" sz="quarter" idx="27" hasCustomPrompt="1"/>
          </p:nvPr>
        </p:nvSpPr>
        <p:spPr>
          <a:xfrm>
            <a:off x="8510544" y="3198865"/>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5" name="Picture Placeholder 7">
            <a:extLst>
              <a:ext uri="{FF2B5EF4-FFF2-40B4-BE49-F238E27FC236}">
                <a16:creationId xmlns:a16="http://schemas.microsoft.com/office/drawing/2014/main" id="{C6498435-F3DB-AD49-9384-AAB5705A8DD7}"/>
              </a:ext>
            </a:extLst>
          </p:cNvPr>
          <p:cNvSpPr>
            <a:spLocks noGrp="1"/>
          </p:cNvSpPr>
          <p:nvPr>
            <p:ph type="pic" sz="quarter" idx="28"/>
          </p:nvPr>
        </p:nvSpPr>
        <p:spPr>
          <a:xfrm>
            <a:off x="4242819" y="1085605"/>
            <a:ext cx="3791712" cy="328231"/>
          </a:xfrm>
          <a:prstGeom prst="rect">
            <a:avLst/>
          </a:prstGeom>
          <a:solidFill>
            <a:schemeClr val="tx1"/>
          </a:solidFill>
          <a:effectLst/>
        </p:spPr>
        <p:txBody>
          <a:bodyPr/>
          <a:lstStyle>
            <a:lvl1pPr marL="0" indent="0">
              <a:buNone/>
              <a:defRPr/>
            </a:lvl1pPr>
          </a:lstStyle>
          <a:p>
            <a:r>
              <a:rPr lang="en-US"/>
              <a:t>Click icon to add picture</a:t>
            </a:r>
          </a:p>
        </p:txBody>
      </p:sp>
      <p:sp>
        <p:nvSpPr>
          <p:cNvPr id="16" name="Text Placeholder 2">
            <a:extLst>
              <a:ext uri="{FF2B5EF4-FFF2-40B4-BE49-F238E27FC236}">
                <a16:creationId xmlns:a16="http://schemas.microsoft.com/office/drawing/2014/main" id="{F5B56A4E-A819-8C4A-AC58-6BB2E301E8F3}"/>
              </a:ext>
            </a:extLst>
          </p:cNvPr>
          <p:cNvSpPr>
            <a:spLocks noGrp="1"/>
          </p:cNvSpPr>
          <p:nvPr>
            <p:ph type="body" sz="quarter" idx="29" hasCustomPrompt="1"/>
          </p:nvPr>
        </p:nvSpPr>
        <p:spPr>
          <a:xfrm>
            <a:off x="4535954" y="2728640"/>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7" name="Text Placeholder 2">
            <a:extLst>
              <a:ext uri="{FF2B5EF4-FFF2-40B4-BE49-F238E27FC236}">
                <a16:creationId xmlns:a16="http://schemas.microsoft.com/office/drawing/2014/main" id="{B57E2C8D-0AC1-104B-AA97-1F0F12F38D31}"/>
              </a:ext>
            </a:extLst>
          </p:cNvPr>
          <p:cNvSpPr>
            <a:spLocks noGrp="1"/>
          </p:cNvSpPr>
          <p:nvPr>
            <p:ph type="body" sz="quarter" idx="30" hasCustomPrompt="1"/>
          </p:nvPr>
        </p:nvSpPr>
        <p:spPr>
          <a:xfrm>
            <a:off x="4535954" y="3196993"/>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8" name="Picture Placeholder 7">
            <a:extLst>
              <a:ext uri="{FF2B5EF4-FFF2-40B4-BE49-F238E27FC236}">
                <a16:creationId xmlns:a16="http://schemas.microsoft.com/office/drawing/2014/main" id="{B0F496A8-2D58-A442-9137-09641E1D4F76}"/>
              </a:ext>
            </a:extLst>
          </p:cNvPr>
          <p:cNvSpPr>
            <a:spLocks noGrp="1"/>
          </p:cNvSpPr>
          <p:nvPr>
            <p:ph type="pic" sz="quarter" idx="31"/>
          </p:nvPr>
        </p:nvSpPr>
        <p:spPr>
          <a:xfrm>
            <a:off x="268228" y="1083733"/>
            <a:ext cx="3791712" cy="328231"/>
          </a:xfrm>
          <a:prstGeom prst="rect">
            <a:avLst/>
          </a:prstGeom>
          <a:solidFill>
            <a:srgbClr val="00477B"/>
          </a:solidFill>
          <a:effectLst/>
        </p:spPr>
        <p:txBody>
          <a:bodyPr/>
          <a:lstStyle>
            <a:lvl1pPr marL="0" indent="0">
              <a:buNone/>
              <a:defRPr/>
            </a:lvl1pPr>
          </a:lstStyle>
          <a:p>
            <a:r>
              <a:rPr lang="en-US"/>
              <a:t>Click icon to add picture</a:t>
            </a:r>
          </a:p>
        </p:txBody>
      </p:sp>
      <p:sp>
        <p:nvSpPr>
          <p:cNvPr id="19" name="Text Placeholder 2">
            <a:extLst>
              <a:ext uri="{FF2B5EF4-FFF2-40B4-BE49-F238E27FC236}">
                <a16:creationId xmlns:a16="http://schemas.microsoft.com/office/drawing/2014/main" id="{6D0DDEE2-1C13-A841-BFFC-C188B59F463F}"/>
              </a:ext>
            </a:extLst>
          </p:cNvPr>
          <p:cNvSpPr>
            <a:spLocks noGrp="1"/>
          </p:cNvSpPr>
          <p:nvPr>
            <p:ph type="body" sz="quarter" idx="32" hasCustomPrompt="1"/>
          </p:nvPr>
        </p:nvSpPr>
        <p:spPr>
          <a:xfrm>
            <a:off x="561363" y="2726768"/>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20" name="Text Placeholder 2">
            <a:extLst>
              <a:ext uri="{FF2B5EF4-FFF2-40B4-BE49-F238E27FC236}">
                <a16:creationId xmlns:a16="http://schemas.microsoft.com/office/drawing/2014/main" id="{82FE8DC9-2483-3047-B15D-B23164609A7F}"/>
              </a:ext>
            </a:extLst>
          </p:cNvPr>
          <p:cNvSpPr>
            <a:spLocks noGrp="1"/>
          </p:cNvSpPr>
          <p:nvPr>
            <p:ph type="body" sz="quarter" idx="33" hasCustomPrompt="1"/>
          </p:nvPr>
        </p:nvSpPr>
        <p:spPr>
          <a:xfrm>
            <a:off x="561363" y="3195121"/>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Tree>
    <p:extLst>
      <p:ext uri="{BB962C8B-B14F-4D97-AF65-F5344CB8AC3E}">
        <p14:creationId xmlns:p14="http://schemas.microsoft.com/office/powerpoint/2010/main" val="58154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allery Photo Tile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DE2612-B4D8-A943-BD98-262E36EF2CD8}"/>
              </a:ext>
            </a:extLst>
          </p:cNvPr>
          <p:cNvSpPr/>
          <p:nvPr userDrawn="1"/>
        </p:nvSpPr>
        <p:spPr>
          <a:xfrm>
            <a:off x="0" y="0"/>
            <a:ext cx="12192000" cy="648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sp>
        <p:nvSpPr>
          <p:cNvPr id="3" name="Picture Placeholder 7">
            <a:extLst>
              <a:ext uri="{FF2B5EF4-FFF2-40B4-BE49-F238E27FC236}">
                <a16:creationId xmlns:a16="http://schemas.microsoft.com/office/drawing/2014/main" id="{7307512B-76EF-9645-9A49-2D7D690BE207}"/>
              </a:ext>
            </a:extLst>
          </p:cNvPr>
          <p:cNvSpPr>
            <a:spLocks noGrp="1"/>
          </p:cNvSpPr>
          <p:nvPr>
            <p:ph type="pic" sz="quarter" idx="15"/>
          </p:nvPr>
        </p:nvSpPr>
        <p:spPr>
          <a:xfrm>
            <a:off x="8217409" y="3474991"/>
            <a:ext cx="3791712" cy="328231"/>
          </a:xfrm>
          <a:prstGeom prst="rect">
            <a:avLst/>
          </a:prstGeom>
          <a:solidFill>
            <a:schemeClr val="accent4"/>
          </a:solidFill>
          <a:effectLst/>
        </p:spPr>
        <p:txBody>
          <a:bodyPr/>
          <a:lstStyle>
            <a:lvl1pPr marL="0" indent="0">
              <a:buNone/>
              <a:defRPr/>
            </a:lvl1pPr>
          </a:lstStyle>
          <a:p>
            <a:r>
              <a:rPr lang="en-US"/>
              <a:t>Click icon to add picture</a:t>
            </a:r>
          </a:p>
        </p:txBody>
      </p:sp>
      <p:sp>
        <p:nvSpPr>
          <p:cNvPr id="4" name="Text Placeholder 2">
            <a:extLst>
              <a:ext uri="{FF2B5EF4-FFF2-40B4-BE49-F238E27FC236}">
                <a16:creationId xmlns:a16="http://schemas.microsoft.com/office/drawing/2014/main" id="{E76E9A7C-8D4F-7E44-920E-93D227D3F10C}"/>
              </a:ext>
            </a:extLst>
          </p:cNvPr>
          <p:cNvSpPr>
            <a:spLocks noGrp="1"/>
          </p:cNvSpPr>
          <p:nvPr>
            <p:ph type="body" sz="quarter" idx="16" hasCustomPrompt="1"/>
          </p:nvPr>
        </p:nvSpPr>
        <p:spPr>
          <a:xfrm>
            <a:off x="8510544" y="5586410"/>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5" name="Text Placeholder 2">
            <a:extLst>
              <a:ext uri="{FF2B5EF4-FFF2-40B4-BE49-F238E27FC236}">
                <a16:creationId xmlns:a16="http://schemas.microsoft.com/office/drawing/2014/main" id="{EF32DE9C-692A-4646-8D08-E79437110B5E}"/>
              </a:ext>
            </a:extLst>
          </p:cNvPr>
          <p:cNvSpPr>
            <a:spLocks noGrp="1"/>
          </p:cNvSpPr>
          <p:nvPr>
            <p:ph type="body" sz="quarter" idx="18" hasCustomPrompt="1"/>
          </p:nvPr>
        </p:nvSpPr>
        <p:spPr>
          <a:xfrm>
            <a:off x="8510544" y="6054764"/>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6" name="Picture Placeholder 7">
            <a:extLst>
              <a:ext uri="{FF2B5EF4-FFF2-40B4-BE49-F238E27FC236}">
                <a16:creationId xmlns:a16="http://schemas.microsoft.com/office/drawing/2014/main" id="{A3E62F3F-45D9-1F45-92CB-D9FEC60CEFB1}"/>
              </a:ext>
            </a:extLst>
          </p:cNvPr>
          <p:cNvSpPr>
            <a:spLocks noGrp="1"/>
          </p:cNvSpPr>
          <p:nvPr>
            <p:ph type="pic" sz="quarter" idx="19"/>
          </p:nvPr>
        </p:nvSpPr>
        <p:spPr>
          <a:xfrm>
            <a:off x="4242819" y="3473119"/>
            <a:ext cx="3791712" cy="328231"/>
          </a:xfrm>
          <a:prstGeom prst="rect">
            <a:avLst/>
          </a:prstGeom>
          <a:solidFill>
            <a:srgbClr val="001933"/>
          </a:solidFill>
          <a:effectLst/>
        </p:spPr>
        <p:txBody>
          <a:bodyPr/>
          <a:lstStyle>
            <a:lvl1pPr marL="0" indent="0">
              <a:buNone/>
              <a:defRPr/>
            </a:lvl1pPr>
          </a:lstStyle>
          <a:p>
            <a:r>
              <a:rPr lang="en-US"/>
              <a:t>Click icon to add picture</a:t>
            </a:r>
          </a:p>
        </p:txBody>
      </p:sp>
      <p:sp>
        <p:nvSpPr>
          <p:cNvPr id="7" name="Text Placeholder 2">
            <a:extLst>
              <a:ext uri="{FF2B5EF4-FFF2-40B4-BE49-F238E27FC236}">
                <a16:creationId xmlns:a16="http://schemas.microsoft.com/office/drawing/2014/main" id="{F0055207-2121-7E48-9072-E9D178DB0699}"/>
              </a:ext>
            </a:extLst>
          </p:cNvPr>
          <p:cNvSpPr>
            <a:spLocks noGrp="1"/>
          </p:cNvSpPr>
          <p:nvPr>
            <p:ph type="body" sz="quarter" idx="20" hasCustomPrompt="1"/>
          </p:nvPr>
        </p:nvSpPr>
        <p:spPr>
          <a:xfrm>
            <a:off x="4535954" y="5584538"/>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8" name="Text Placeholder 2">
            <a:extLst>
              <a:ext uri="{FF2B5EF4-FFF2-40B4-BE49-F238E27FC236}">
                <a16:creationId xmlns:a16="http://schemas.microsoft.com/office/drawing/2014/main" id="{58EF39B7-A35F-9D4B-BF8A-190CC38138DB}"/>
              </a:ext>
            </a:extLst>
          </p:cNvPr>
          <p:cNvSpPr>
            <a:spLocks noGrp="1"/>
          </p:cNvSpPr>
          <p:nvPr>
            <p:ph type="body" sz="quarter" idx="21" hasCustomPrompt="1"/>
          </p:nvPr>
        </p:nvSpPr>
        <p:spPr>
          <a:xfrm>
            <a:off x="4535954" y="6052892"/>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9" name="Picture Placeholder 7">
            <a:extLst>
              <a:ext uri="{FF2B5EF4-FFF2-40B4-BE49-F238E27FC236}">
                <a16:creationId xmlns:a16="http://schemas.microsoft.com/office/drawing/2014/main" id="{82C92BD9-E2E3-6C4A-A8B2-B0057BD6AB61}"/>
              </a:ext>
            </a:extLst>
          </p:cNvPr>
          <p:cNvSpPr>
            <a:spLocks noGrp="1"/>
          </p:cNvSpPr>
          <p:nvPr>
            <p:ph type="pic" sz="quarter" idx="22"/>
          </p:nvPr>
        </p:nvSpPr>
        <p:spPr>
          <a:xfrm>
            <a:off x="268228" y="3471247"/>
            <a:ext cx="3791712" cy="328231"/>
          </a:xfrm>
          <a:prstGeom prst="rect">
            <a:avLst/>
          </a:prstGeom>
          <a:solidFill>
            <a:srgbClr val="B4B4BC"/>
          </a:solidFill>
          <a:effectLst/>
        </p:spPr>
        <p:txBody>
          <a:bodyPr/>
          <a:lstStyle>
            <a:lvl1pPr marL="0" indent="0">
              <a:buNone/>
              <a:defRPr/>
            </a:lvl1pPr>
          </a:lstStyle>
          <a:p>
            <a:r>
              <a:rPr lang="en-US"/>
              <a:t>Click icon to add picture</a:t>
            </a:r>
          </a:p>
        </p:txBody>
      </p:sp>
      <p:sp>
        <p:nvSpPr>
          <p:cNvPr id="10" name="Text Placeholder 2">
            <a:extLst>
              <a:ext uri="{FF2B5EF4-FFF2-40B4-BE49-F238E27FC236}">
                <a16:creationId xmlns:a16="http://schemas.microsoft.com/office/drawing/2014/main" id="{303D5816-F997-3C40-B128-202595F172DB}"/>
              </a:ext>
            </a:extLst>
          </p:cNvPr>
          <p:cNvSpPr>
            <a:spLocks noGrp="1"/>
          </p:cNvSpPr>
          <p:nvPr>
            <p:ph type="body" sz="quarter" idx="23" hasCustomPrompt="1"/>
          </p:nvPr>
        </p:nvSpPr>
        <p:spPr>
          <a:xfrm>
            <a:off x="561363" y="5577194"/>
            <a:ext cx="2899109" cy="467473"/>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1" name="Text Placeholder 2">
            <a:extLst>
              <a:ext uri="{FF2B5EF4-FFF2-40B4-BE49-F238E27FC236}">
                <a16:creationId xmlns:a16="http://schemas.microsoft.com/office/drawing/2014/main" id="{EBD7B380-A778-B248-9259-73FA8DFF17E1}"/>
              </a:ext>
            </a:extLst>
          </p:cNvPr>
          <p:cNvSpPr>
            <a:spLocks noGrp="1"/>
          </p:cNvSpPr>
          <p:nvPr>
            <p:ph type="body" sz="quarter" idx="24" hasCustomPrompt="1"/>
          </p:nvPr>
        </p:nvSpPr>
        <p:spPr>
          <a:xfrm>
            <a:off x="561363" y="6051020"/>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2" name="Picture Placeholder 7">
            <a:extLst>
              <a:ext uri="{FF2B5EF4-FFF2-40B4-BE49-F238E27FC236}">
                <a16:creationId xmlns:a16="http://schemas.microsoft.com/office/drawing/2014/main" id="{8603EB58-AD66-5746-99F6-9016398B357F}"/>
              </a:ext>
            </a:extLst>
          </p:cNvPr>
          <p:cNvSpPr>
            <a:spLocks noGrp="1"/>
          </p:cNvSpPr>
          <p:nvPr>
            <p:ph type="pic" sz="quarter" idx="25"/>
          </p:nvPr>
        </p:nvSpPr>
        <p:spPr>
          <a:xfrm>
            <a:off x="8217409" y="287611"/>
            <a:ext cx="3791712" cy="328231"/>
          </a:xfrm>
          <a:prstGeom prst="rect">
            <a:avLst/>
          </a:prstGeom>
          <a:solidFill>
            <a:schemeClr val="accent2"/>
          </a:solidFill>
          <a:effectLst/>
        </p:spPr>
        <p:txBody>
          <a:bodyPr/>
          <a:lstStyle>
            <a:lvl1pPr marL="0" indent="0">
              <a:buNone/>
              <a:defRPr/>
            </a:lvl1pPr>
          </a:lstStyle>
          <a:p>
            <a:r>
              <a:rPr lang="en-US"/>
              <a:t>Click icon to add picture</a:t>
            </a:r>
          </a:p>
        </p:txBody>
      </p:sp>
      <p:sp>
        <p:nvSpPr>
          <p:cNvPr id="13" name="Text Placeholder 2">
            <a:extLst>
              <a:ext uri="{FF2B5EF4-FFF2-40B4-BE49-F238E27FC236}">
                <a16:creationId xmlns:a16="http://schemas.microsoft.com/office/drawing/2014/main" id="{6C623267-AB6D-874E-B5D1-AB7969FA6918}"/>
              </a:ext>
            </a:extLst>
          </p:cNvPr>
          <p:cNvSpPr>
            <a:spLocks noGrp="1"/>
          </p:cNvSpPr>
          <p:nvPr>
            <p:ph type="body" sz="quarter" idx="26" hasCustomPrompt="1"/>
          </p:nvPr>
        </p:nvSpPr>
        <p:spPr>
          <a:xfrm>
            <a:off x="8510544" y="2399030"/>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4" name="Text Placeholder 2">
            <a:extLst>
              <a:ext uri="{FF2B5EF4-FFF2-40B4-BE49-F238E27FC236}">
                <a16:creationId xmlns:a16="http://schemas.microsoft.com/office/drawing/2014/main" id="{AA279820-0751-FE40-8732-2866FEB58864}"/>
              </a:ext>
            </a:extLst>
          </p:cNvPr>
          <p:cNvSpPr>
            <a:spLocks noGrp="1"/>
          </p:cNvSpPr>
          <p:nvPr>
            <p:ph type="body" sz="quarter" idx="27" hasCustomPrompt="1"/>
          </p:nvPr>
        </p:nvSpPr>
        <p:spPr>
          <a:xfrm>
            <a:off x="8510544" y="2867384"/>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5" name="Picture Placeholder 7">
            <a:extLst>
              <a:ext uri="{FF2B5EF4-FFF2-40B4-BE49-F238E27FC236}">
                <a16:creationId xmlns:a16="http://schemas.microsoft.com/office/drawing/2014/main" id="{B9DCF450-5FCB-264C-BC42-BF96EBDC0EDE}"/>
              </a:ext>
            </a:extLst>
          </p:cNvPr>
          <p:cNvSpPr>
            <a:spLocks noGrp="1"/>
          </p:cNvSpPr>
          <p:nvPr>
            <p:ph type="pic" sz="quarter" idx="28"/>
          </p:nvPr>
        </p:nvSpPr>
        <p:spPr>
          <a:xfrm>
            <a:off x="4242819" y="285739"/>
            <a:ext cx="3791712" cy="328231"/>
          </a:xfrm>
          <a:prstGeom prst="rect">
            <a:avLst/>
          </a:prstGeom>
          <a:solidFill>
            <a:schemeClr val="tx1"/>
          </a:solidFill>
          <a:effectLst/>
        </p:spPr>
        <p:txBody>
          <a:bodyPr/>
          <a:lstStyle>
            <a:lvl1pPr marL="0" indent="0">
              <a:buNone/>
              <a:defRPr/>
            </a:lvl1pPr>
          </a:lstStyle>
          <a:p>
            <a:r>
              <a:rPr lang="en-US"/>
              <a:t>Click icon to add picture</a:t>
            </a:r>
          </a:p>
        </p:txBody>
      </p:sp>
      <p:sp>
        <p:nvSpPr>
          <p:cNvPr id="16" name="Text Placeholder 2">
            <a:extLst>
              <a:ext uri="{FF2B5EF4-FFF2-40B4-BE49-F238E27FC236}">
                <a16:creationId xmlns:a16="http://schemas.microsoft.com/office/drawing/2014/main" id="{FFD8CEBD-7D4F-F24B-9C43-C3923509F682}"/>
              </a:ext>
            </a:extLst>
          </p:cNvPr>
          <p:cNvSpPr>
            <a:spLocks noGrp="1"/>
          </p:cNvSpPr>
          <p:nvPr>
            <p:ph type="body" sz="quarter" idx="29" hasCustomPrompt="1"/>
          </p:nvPr>
        </p:nvSpPr>
        <p:spPr>
          <a:xfrm>
            <a:off x="4535954" y="2397158"/>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17" name="Text Placeholder 2">
            <a:extLst>
              <a:ext uri="{FF2B5EF4-FFF2-40B4-BE49-F238E27FC236}">
                <a16:creationId xmlns:a16="http://schemas.microsoft.com/office/drawing/2014/main" id="{594408B4-CD76-0B43-996C-1E1C6BC564E9}"/>
              </a:ext>
            </a:extLst>
          </p:cNvPr>
          <p:cNvSpPr>
            <a:spLocks noGrp="1"/>
          </p:cNvSpPr>
          <p:nvPr>
            <p:ph type="body" sz="quarter" idx="30" hasCustomPrompt="1"/>
          </p:nvPr>
        </p:nvSpPr>
        <p:spPr>
          <a:xfrm>
            <a:off x="4535954" y="2865512"/>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18" name="Picture Placeholder 7">
            <a:extLst>
              <a:ext uri="{FF2B5EF4-FFF2-40B4-BE49-F238E27FC236}">
                <a16:creationId xmlns:a16="http://schemas.microsoft.com/office/drawing/2014/main" id="{121B0939-CA43-6143-A6FE-1676D69C02EF}"/>
              </a:ext>
            </a:extLst>
          </p:cNvPr>
          <p:cNvSpPr>
            <a:spLocks noGrp="1"/>
          </p:cNvSpPr>
          <p:nvPr>
            <p:ph type="pic" sz="quarter" idx="31"/>
          </p:nvPr>
        </p:nvSpPr>
        <p:spPr>
          <a:xfrm>
            <a:off x="268228" y="283867"/>
            <a:ext cx="3791712" cy="328231"/>
          </a:xfrm>
          <a:prstGeom prst="rect">
            <a:avLst/>
          </a:prstGeom>
          <a:solidFill>
            <a:srgbClr val="00477B"/>
          </a:solidFill>
          <a:effectLst/>
        </p:spPr>
        <p:txBody>
          <a:bodyPr/>
          <a:lstStyle>
            <a:lvl1pPr marL="0" indent="0">
              <a:buNone/>
              <a:defRPr/>
            </a:lvl1pPr>
          </a:lstStyle>
          <a:p>
            <a:r>
              <a:rPr lang="en-US"/>
              <a:t>Click icon to add picture</a:t>
            </a:r>
          </a:p>
        </p:txBody>
      </p:sp>
      <p:sp>
        <p:nvSpPr>
          <p:cNvPr id="19" name="Text Placeholder 2">
            <a:extLst>
              <a:ext uri="{FF2B5EF4-FFF2-40B4-BE49-F238E27FC236}">
                <a16:creationId xmlns:a16="http://schemas.microsoft.com/office/drawing/2014/main" id="{6626BD9E-00BF-3B41-B673-8BE1C57C7BF3}"/>
              </a:ext>
            </a:extLst>
          </p:cNvPr>
          <p:cNvSpPr>
            <a:spLocks noGrp="1"/>
          </p:cNvSpPr>
          <p:nvPr>
            <p:ph type="body" sz="quarter" idx="32" hasCustomPrompt="1"/>
          </p:nvPr>
        </p:nvSpPr>
        <p:spPr>
          <a:xfrm>
            <a:off x="561363" y="2395286"/>
            <a:ext cx="2899109" cy="462001"/>
          </a:xfrm>
        </p:spPr>
        <p:txBody>
          <a:bodyPr lIns="0" tIns="0" rIns="0" bIns="36000" anchor="b" anchorCtr="0"/>
          <a:lstStyle>
            <a:lvl1pPr marL="0" indent="0">
              <a:lnSpc>
                <a:spcPts val="1600"/>
              </a:lnSpc>
              <a:spcBef>
                <a:spcPts val="0"/>
              </a:spcBef>
              <a:spcAft>
                <a:spcPts val="0"/>
              </a:spcAft>
              <a:buFontTx/>
              <a:buNone/>
              <a:defRPr sz="18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Title Vertical </a:t>
            </a:r>
          </a:p>
          <a:p>
            <a:pPr lvl="0"/>
            <a:r>
              <a:rPr lang="en-GB"/>
              <a:t>Sector</a:t>
            </a:r>
            <a:endParaRPr lang="en-US"/>
          </a:p>
        </p:txBody>
      </p:sp>
      <p:sp>
        <p:nvSpPr>
          <p:cNvPr id="20" name="Text Placeholder 2">
            <a:extLst>
              <a:ext uri="{FF2B5EF4-FFF2-40B4-BE49-F238E27FC236}">
                <a16:creationId xmlns:a16="http://schemas.microsoft.com/office/drawing/2014/main" id="{9AF29F8A-F16C-AA43-B85F-23AEAF58B4B2}"/>
              </a:ext>
            </a:extLst>
          </p:cNvPr>
          <p:cNvSpPr>
            <a:spLocks noGrp="1"/>
          </p:cNvSpPr>
          <p:nvPr>
            <p:ph type="body" sz="quarter" idx="33" hasCustomPrompt="1"/>
          </p:nvPr>
        </p:nvSpPr>
        <p:spPr>
          <a:xfrm>
            <a:off x="561363" y="2863640"/>
            <a:ext cx="2899109" cy="221417"/>
          </a:xfrm>
        </p:spPr>
        <p:txBody>
          <a:bodyPr lIns="0" tIns="0" rIns="0" bIns="0">
            <a:noAutofit/>
          </a:bodyPr>
          <a:lstStyle>
            <a:lvl1pPr marL="0" indent="0">
              <a:buFontTx/>
              <a:buNone/>
              <a:defRPr sz="1333"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Tree>
    <p:extLst>
      <p:ext uri="{BB962C8B-B14F-4D97-AF65-F5344CB8AC3E}">
        <p14:creationId xmlns:p14="http://schemas.microsoft.com/office/powerpoint/2010/main" val="119833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allary Stats">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162CB31-0085-574A-A7EE-16EF36D7A24A}"/>
              </a:ext>
            </a:extLst>
          </p:cNvPr>
          <p:cNvSpPr/>
          <p:nvPr userDrawn="1"/>
        </p:nvSpPr>
        <p:spPr>
          <a:xfrm>
            <a:off x="0" y="0"/>
            <a:ext cx="12192000" cy="648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sp>
        <p:nvSpPr>
          <p:cNvPr id="22" name="Picture Placeholder 7">
            <a:extLst>
              <a:ext uri="{FF2B5EF4-FFF2-40B4-BE49-F238E27FC236}">
                <a16:creationId xmlns:a16="http://schemas.microsoft.com/office/drawing/2014/main" id="{6F33D32B-42C8-2345-8C07-F9714860D4D9}"/>
              </a:ext>
            </a:extLst>
          </p:cNvPr>
          <p:cNvSpPr>
            <a:spLocks noGrp="1"/>
          </p:cNvSpPr>
          <p:nvPr>
            <p:ph type="pic" sz="quarter" idx="15"/>
          </p:nvPr>
        </p:nvSpPr>
        <p:spPr>
          <a:xfrm>
            <a:off x="3245250" y="2120897"/>
            <a:ext cx="5782257" cy="328231"/>
          </a:xfrm>
          <a:prstGeom prst="rect">
            <a:avLst/>
          </a:prstGeom>
          <a:solidFill>
            <a:schemeClr val="bg1">
              <a:lumMod val="50000"/>
            </a:schemeClr>
          </a:solidFill>
          <a:effectLst/>
        </p:spPr>
        <p:txBody>
          <a:bodyPr/>
          <a:lstStyle>
            <a:lvl1pPr marL="0" indent="0">
              <a:buNone/>
              <a:defRPr/>
            </a:lvl1pPr>
          </a:lstStyle>
          <a:p>
            <a:r>
              <a:rPr lang="en-US"/>
              <a:t>Click icon to add picture</a:t>
            </a:r>
          </a:p>
        </p:txBody>
      </p:sp>
      <p:sp>
        <p:nvSpPr>
          <p:cNvPr id="23" name="Text Placeholder 2">
            <a:extLst>
              <a:ext uri="{FF2B5EF4-FFF2-40B4-BE49-F238E27FC236}">
                <a16:creationId xmlns:a16="http://schemas.microsoft.com/office/drawing/2014/main" id="{BAFD2588-1BB7-F04C-ADC6-7045B51DB1D8}"/>
              </a:ext>
            </a:extLst>
          </p:cNvPr>
          <p:cNvSpPr>
            <a:spLocks noGrp="1"/>
          </p:cNvSpPr>
          <p:nvPr>
            <p:ph type="body" sz="quarter" idx="16" hasCustomPrompt="1"/>
          </p:nvPr>
        </p:nvSpPr>
        <p:spPr>
          <a:xfrm>
            <a:off x="3538385" y="3988845"/>
            <a:ext cx="4421063"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Global</a:t>
            </a:r>
            <a:endParaRPr lang="en-US"/>
          </a:p>
        </p:txBody>
      </p:sp>
      <p:sp>
        <p:nvSpPr>
          <p:cNvPr id="24" name="Text Placeholder 2">
            <a:extLst>
              <a:ext uri="{FF2B5EF4-FFF2-40B4-BE49-F238E27FC236}">
                <a16:creationId xmlns:a16="http://schemas.microsoft.com/office/drawing/2014/main" id="{6A9DD270-C393-A441-8ABE-4D78DC96661C}"/>
              </a:ext>
            </a:extLst>
          </p:cNvPr>
          <p:cNvSpPr>
            <a:spLocks noGrp="1"/>
          </p:cNvSpPr>
          <p:nvPr>
            <p:ph type="body" sz="quarter" idx="18" hasCustomPrompt="1"/>
          </p:nvPr>
        </p:nvSpPr>
        <p:spPr>
          <a:xfrm>
            <a:off x="3538385" y="4271282"/>
            <a:ext cx="4421063" cy="264069"/>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25" name="Picture Placeholder 7">
            <a:extLst>
              <a:ext uri="{FF2B5EF4-FFF2-40B4-BE49-F238E27FC236}">
                <a16:creationId xmlns:a16="http://schemas.microsoft.com/office/drawing/2014/main" id="{0A6211D9-A730-B542-889D-BF765C60672F}"/>
              </a:ext>
            </a:extLst>
          </p:cNvPr>
          <p:cNvSpPr>
            <a:spLocks noGrp="1"/>
          </p:cNvSpPr>
          <p:nvPr>
            <p:ph type="pic" sz="quarter" idx="19"/>
          </p:nvPr>
        </p:nvSpPr>
        <p:spPr>
          <a:xfrm>
            <a:off x="3222710" y="4893567"/>
            <a:ext cx="1855735" cy="656462"/>
          </a:xfrm>
          <a:prstGeom prst="rect">
            <a:avLst/>
          </a:prstGeom>
          <a:solidFill>
            <a:srgbClr val="001933"/>
          </a:solidFill>
          <a:effectLst/>
        </p:spPr>
        <p:txBody>
          <a:bodyPr/>
          <a:lstStyle>
            <a:lvl1pPr marL="0" indent="0">
              <a:buNone/>
              <a:defRPr/>
            </a:lvl1pPr>
          </a:lstStyle>
          <a:p>
            <a:r>
              <a:rPr lang="en-US"/>
              <a:t>Click icon to add picture</a:t>
            </a:r>
          </a:p>
        </p:txBody>
      </p:sp>
      <p:sp>
        <p:nvSpPr>
          <p:cNvPr id="26" name="Text Placeholder 2">
            <a:extLst>
              <a:ext uri="{FF2B5EF4-FFF2-40B4-BE49-F238E27FC236}">
                <a16:creationId xmlns:a16="http://schemas.microsoft.com/office/drawing/2014/main" id="{CF08E28F-36FC-A24A-9723-D1DD007D1DE4}"/>
              </a:ext>
            </a:extLst>
          </p:cNvPr>
          <p:cNvSpPr>
            <a:spLocks noGrp="1"/>
          </p:cNvSpPr>
          <p:nvPr>
            <p:ph type="body" sz="quarter" idx="20" hasCustomPrompt="1"/>
          </p:nvPr>
        </p:nvSpPr>
        <p:spPr>
          <a:xfrm>
            <a:off x="3447477" y="5768635"/>
            <a:ext cx="1549539" cy="280156"/>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9/10 Top</a:t>
            </a:r>
            <a:endParaRPr lang="en-US"/>
          </a:p>
        </p:txBody>
      </p:sp>
      <p:sp>
        <p:nvSpPr>
          <p:cNvPr id="27" name="Text Placeholder 2">
            <a:extLst>
              <a:ext uri="{FF2B5EF4-FFF2-40B4-BE49-F238E27FC236}">
                <a16:creationId xmlns:a16="http://schemas.microsoft.com/office/drawing/2014/main" id="{E2F1B6E8-F412-6342-AE96-5693B6C63FFF}"/>
              </a:ext>
            </a:extLst>
          </p:cNvPr>
          <p:cNvSpPr>
            <a:spLocks noGrp="1"/>
          </p:cNvSpPr>
          <p:nvPr>
            <p:ph type="body" sz="quarter" idx="21" hasCustomPrompt="1"/>
          </p:nvPr>
        </p:nvSpPr>
        <p:spPr>
          <a:xfrm>
            <a:off x="3447477" y="6055144"/>
            <a:ext cx="1549539"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28" name="Picture Placeholder 7">
            <a:extLst>
              <a:ext uri="{FF2B5EF4-FFF2-40B4-BE49-F238E27FC236}">
                <a16:creationId xmlns:a16="http://schemas.microsoft.com/office/drawing/2014/main" id="{F90711C9-FD3D-F54E-90BB-E4CD1755164F}"/>
              </a:ext>
            </a:extLst>
          </p:cNvPr>
          <p:cNvSpPr>
            <a:spLocks noGrp="1"/>
          </p:cNvSpPr>
          <p:nvPr>
            <p:ph type="pic" sz="quarter" idx="22"/>
          </p:nvPr>
        </p:nvSpPr>
        <p:spPr>
          <a:xfrm>
            <a:off x="268228" y="3471247"/>
            <a:ext cx="2880000" cy="656462"/>
          </a:xfrm>
          <a:prstGeom prst="rect">
            <a:avLst/>
          </a:prstGeom>
          <a:solidFill>
            <a:srgbClr val="B4B4BC"/>
          </a:solidFill>
          <a:effectLst/>
        </p:spPr>
        <p:txBody>
          <a:bodyPr/>
          <a:lstStyle>
            <a:lvl1pPr marL="0" indent="0">
              <a:buNone/>
              <a:defRPr/>
            </a:lvl1pPr>
          </a:lstStyle>
          <a:p>
            <a:r>
              <a:rPr lang="en-US"/>
              <a:t>Click icon to add picture</a:t>
            </a:r>
          </a:p>
        </p:txBody>
      </p:sp>
      <p:sp>
        <p:nvSpPr>
          <p:cNvPr id="29" name="Text Placeholder 2">
            <a:extLst>
              <a:ext uri="{FF2B5EF4-FFF2-40B4-BE49-F238E27FC236}">
                <a16:creationId xmlns:a16="http://schemas.microsoft.com/office/drawing/2014/main" id="{CF6BD474-4F37-DF4F-BB48-9A635D2442D2}"/>
              </a:ext>
            </a:extLst>
          </p:cNvPr>
          <p:cNvSpPr>
            <a:spLocks noGrp="1"/>
          </p:cNvSpPr>
          <p:nvPr>
            <p:ph type="body" sz="quarter" idx="23" hasCustomPrompt="1"/>
          </p:nvPr>
        </p:nvSpPr>
        <p:spPr>
          <a:xfrm>
            <a:off x="561363" y="5768763"/>
            <a:ext cx="2341495" cy="275904"/>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Visionary</a:t>
            </a:r>
            <a:endParaRPr lang="en-US"/>
          </a:p>
        </p:txBody>
      </p:sp>
      <p:sp>
        <p:nvSpPr>
          <p:cNvPr id="30" name="Text Placeholder 2">
            <a:extLst>
              <a:ext uri="{FF2B5EF4-FFF2-40B4-BE49-F238E27FC236}">
                <a16:creationId xmlns:a16="http://schemas.microsoft.com/office/drawing/2014/main" id="{EE448954-2406-A142-B766-C86EBC2E8658}"/>
              </a:ext>
            </a:extLst>
          </p:cNvPr>
          <p:cNvSpPr>
            <a:spLocks noGrp="1"/>
          </p:cNvSpPr>
          <p:nvPr>
            <p:ph type="body" sz="quarter" idx="24" hasCustomPrompt="1"/>
          </p:nvPr>
        </p:nvSpPr>
        <p:spPr>
          <a:xfrm>
            <a:off x="561363" y="6051020"/>
            <a:ext cx="2341495"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31" name="Picture Placeholder 7">
            <a:extLst>
              <a:ext uri="{FF2B5EF4-FFF2-40B4-BE49-F238E27FC236}">
                <a16:creationId xmlns:a16="http://schemas.microsoft.com/office/drawing/2014/main" id="{F66C6C16-E939-8D43-B543-A422805B9D99}"/>
              </a:ext>
            </a:extLst>
          </p:cNvPr>
          <p:cNvSpPr>
            <a:spLocks noGrp="1"/>
          </p:cNvSpPr>
          <p:nvPr>
            <p:ph type="pic" sz="quarter" idx="28"/>
          </p:nvPr>
        </p:nvSpPr>
        <p:spPr>
          <a:xfrm>
            <a:off x="3229645" y="283867"/>
            <a:ext cx="2879999" cy="656462"/>
          </a:xfrm>
          <a:prstGeom prst="rect">
            <a:avLst/>
          </a:prstGeom>
          <a:solidFill>
            <a:schemeClr val="tx1"/>
          </a:solidFill>
          <a:effectLst/>
        </p:spPr>
        <p:txBody>
          <a:bodyPr/>
          <a:lstStyle>
            <a:lvl1pPr marL="0" indent="0">
              <a:buNone/>
              <a:defRPr/>
            </a:lvl1pPr>
          </a:lstStyle>
          <a:p>
            <a:r>
              <a:rPr lang="en-US"/>
              <a:t>Click icon to add picture</a:t>
            </a:r>
          </a:p>
        </p:txBody>
      </p:sp>
      <p:sp>
        <p:nvSpPr>
          <p:cNvPr id="32" name="Text Placeholder 2">
            <a:extLst>
              <a:ext uri="{FF2B5EF4-FFF2-40B4-BE49-F238E27FC236}">
                <a16:creationId xmlns:a16="http://schemas.microsoft.com/office/drawing/2014/main" id="{A5AD7692-8E93-5B4D-8F18-2055B710E587}"/>
              </a:ext>
            </a:extLst>
          </p:cNvPr>
          <p:cNvSpPr>
            <a:spLocks noGrp="1"/>
          </p:cNvSpPr>
          <p:nvPr>
            <p:ph type="body" sz="quarter" idx="29" hasCustomPrompt="1"/>
          </p:nvPr>
        </p:nvSpPr>
        <p:spPr>
          <a:xfrm>
            <a:off x="3454414" y="1227717"/>
            <a:ext cx="2202021"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$88B+</a:t>
            </a:r>
            <a:endParaRPr lang="en-US"/>
          </a:p>
        </p:txBody>
      </p:sp>
      <p:sp>
        <p:nvSpPr>
          <p:cNvPr id="33" name="Text Placeholder 2">
            <a:extLst>
              <a:ext uri="{FF2B5EF4-FFF2-40B4-BE49-F238E27FC236}">
                <a16:creationId xmlns:a16="http://schemas.microsoft.com/office/drawing/2014/main" id="{99CBAD1E-C733-8E4A-914E-A788A10AE81C}"/>
              </a:ext>
            </a:extLst>
          </p:cNvPr>
          <p:cNvSpPr>
            <a:spLocks noGrp="1"/>
          </p:cNvSpPr>
          <p:nvPr>
            <p:ph type="body" sz="quarter" idx="30" hasCustomPrompt="1"/>
          </p:nvPr>
        </p:nvSpPr>
        <p:spPr>
          <a:xfrm>
            <a:off x="3454414" y="1552806"/>
            <a:ext cx="2202021"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34" name="Picture Placeholder 7">
            <a:extLst>
              <a:ext uri="{FF2B5EF4-FFF2-40B4-BE49-F238E27FC236}">
                <a16:creationId xmlns:a16="http://schemas.microsoft.com/office/drawing/2014/main" id="{B8C60CCD-4A45-8947-8B49-DEF612208B6F}"/>
              </a:ext>
            </a:extLst>
          </p:cNvPr>
          <p:cNvSpPr>
            <a:spLocks noGrp="1"/>
          </p:cNvSpPr>
          <p:nvPr>
            <p:ph type="pic" sz="quarter" idx="31"/>
          </p:nvPr>
        </p:nvSpPr>
        <p:spPr>
          <a:xfrm>
            <a:off x="268228" y="283867"/>
            <a:ext cx="2880000" cy="656462"/>
          </a:xfrm>
          <a:prstGeom prst="rect">
            <a:avLst/>
          </a:prstGeom>
          <a:solidFill>
            <a:srgbClr val="00477B"/>
          </a:solidFill>
          <a:effectLst/>
        </p:spPr>
        <p:txBody>
          <a:bodyPr/>
          <a:lstStyle>
            <a:lvl1pPr marL="0" indent="0">
              <a:buNone/>
              <a:defRPr/>
            </a:lvl1pPr>
          </a:lstStyle>
          <a:p>
            <a:r>
              <a:rPr lang="en-US"/>
              <a:t>Click icon to add picture</a:t>
            </a:r>
          </a:p>
        </p:txBody>
      </p:sp>
      <p:sp>
        <p:nvSpPr>
          <p:cNvPr id="35" name="Text Placeholder 2">
            <a:extLst>
              <a:ext uri="{FF2B5EF4-FFF2-40B4-BE49-F238E27FC236}">
                <a16:creationId xmlns:a16="http://schemas.microsoft.com/office/drawing/2014/main" id="{1754DAA5-95DE-6247-B80D-537627EB30FC}"/>
              </a:ext>
            </a:extLst>
          </p:cNvPr>
          <p:cNvSpPr>
            <a:spLocks noGrp="1"/>
          </p:cNvSpPr>
          <p:nvPr>
            <p:ph type="body" sz="quarter" idx="32" hasCustomPrompt="1"/>
          </p:nvPr>
        </p:nvSpPr>
        <p:spPr>
          <a:xfrm>
            <a:off x="561363" y="2538551"/>
            <a:ext cx="2341495"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85%</a:t>
            </a:r>
            <a:endParaRPr lang="en-US"/>
          </a:p>
        </p:txBody>
      </p:sp>
      <p:sp>
        <p:nvSpPr>
          <p:cNvPr id="36" name="Text Placeholder 2">
            <a:extLst>
              <a:ext uri="{FF2B5EF4-FFF2-40B4-BE49-F238E27FC236}">
                <a16:creationId xmlns:a16="http://schemas.microsoft.com/office/drawing/2014/main" id="{4117E31C-C218-4046-B2FF-C7EF6AACF3D9}"/>
              </a:ext>
            </a:extLst>
          </p:cNvPr>
          <p:cNvSpPr>
            <a:spLocks noGrp="1"/>
          </p:cNvSpPr>
          <p:nvPr>
            <p:ph type="body" sz="quarter" idx="33" hasCustomPrompt="1"/>
          </p:nvPr>
        </p:nvSpPr>
        <p:spPr>
          <a:xfrm>
            <a:off x="561363" y="2863640"/>
            <a:ext cx="2341496"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37" name="Picture Placeholder 7">
            <a:extLst>
              <a:ext uri="{FF2B5EF4-FFF2-40B4-BE49-F238E27FC236}">
                <a16:creationId xmlns:a16="http://schemas.microsoft.com/office/drawing/2014/main" id="{4212EF96-FA99-194F-A5C5-86B5530986DD}"/>
              </a:ext>
            </a:extLst>
          </p:cNvPr>
          <p:cNvSpPr>
            <a:spLocks noGrp="1"/>
          </p:cNvSpPr>
          <p:nvPr>
            <p:ph type="pic" sz="quarter" idx="34"/>
          </p:nvPr>
        </p:nvSpPr>
        <p:spPr>
          <a:xfrm>
            <a:off x="9129121" y="3471247"/>
            <a:ext cx="2880000" cy="656462"/>
          </a:xfrm>
          <a:prstGeom prst="rect">
            <a:avLst/>
          </a:prstGeom>
          <a:solidFill>
            <a:srgbClr val="B4B4BC"/>
          </a:solidFill>
          <a:effectLst/>
        </p:spPr>
        <p:txBody>
          <a:bodyPr/>
          <a:lstStyle>
            <a:lvl1pPr marL="0" indent="0">
              <a:buNone/>
              <a:defRPr/>
            </a:lvl1pPr>
          </a:lstStyle>
          <a:p>
            <a:r>
              <a:rPr lang="en-US"/>
              <a:t>Click icon to add picture</a:t>
            </a:r>
          </a:p>
        </p:txBody>
      </p:sp>
      <p:sp>
        <p:nvSpPr>
          <p:cNvPr id="38" name="Text Placeholder 2">
            <a:extLst>
              <a:ext uri="{FF2B5EF4-FFF2-40B4-BE49-F238E27FC236}">
                <a16:creationId xmlns:a16="http://schemas.microsoft.com/office/drawing/2014/main" id="{D46B4904-27A0-3D41-9B73-5B02AC466159}"/>
              </a:ext>
            </a:extLst>
          </p:cNvPr>
          <p:cNvSpPr>
            <a:spLocks noGrp="1"/>
          </p:cNvSpPr>
          <p:nvPr>
            <p:ph type="body" sz="quarter" idx="35" hasCustomPrompt="1"/>
          </p:nvPr>
        </p:nvSpPr>
        <p:spPr>
          <a:xfrm>
            <a:off x="9422257" y="5768763"/>
            <a:ext cx="2341495" cy="275904"/>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Leader</a:t>
            </a:r>
            <a:endParaRPr lang="en-US"/>
          </a:p>
        </p:txBody>
      </p:sp>
      <p:sp>
        <p:nvSpPr>
          <p:cNvPr id="39" name="Text Placeholder 2">
            <a:extLst>
              <a:ext uri="{FF2B5EF4-FFF2-40B4-BE49-F238E27FC236}">
                <a16:creationId xmlns:a16="http://schemas.microsoft.com/office/drawing/2014/main" id="{B312469C-AAC4-BC41-8EC5-7DD105129120}"/>
              </a:ext>
            </a:extLst>
          </p:cNvPr>
          <p:cNvSpPr>
            <a:spLocks noGrp="1"/>
          </p:cNvSpPr>
          <p:nvPr>
            <p:ph type="body" sz="quarter" idx="36" hasCustomPrompt="1"/>
          </p:nvPr>
        </p:nvSpPr>
        <p:spPr>
          <a:xfrm>
            <a:off x="9422257" y="6051020"/>
            <a:ext cx="2341495"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0" name="Picture Placeholder 7">
            <a:extLst>
              <a:ext uri="{FF2B5EF4-FFF2-40B4-BE49-F238E27FC236}">
                <a16:creationId xmlns:a16="http://schemas.microsoft.com/office/drawing/2014/main" id="{6209BC6A-500E-464F-AE06-6A0492DE230A}"/>
              </a:ext>
            </a:extLst>
          </p:cNvPr>
          <p:cNvSpPr>
            <a:spLocks noGrp="1"/>
          </p:cNvSpPr>
          <p:nvPr>
            <p:ph type="pic" sz="quarter" idx="37"/>
          </p:nvPr>
        </p:nvSpPr>
        <p:spPr>
          <a:xfrm>
            <a:off x="9129121" y="283867"/>
            <a:ext cx="2880000" cy="656462"/>
          </a:xfrm>
          <a:prstGeom prst="rect">
            <a:avLst/>
          </a:prstGeom>
          <a:solidFill>
            <a:srgbClr val="00477B"/>
          </a:solidFill>
          <a:effectLst/>
        </p:spPr>
        <p:txBody>
          <a:bodyPr/>
          <a:lstStyle>
            <a:lvl1pPr marL="0" indent="0">
              <a:buNone/>
              <a:defRPr/>
            </a:lvl1pPr>
          </a:lstStyle>
          <a:p>
            <a:r>
              <a:rPr lang="en-US"/>
              <a:t>Click icon to add picture</a:t>
            </a:r>
          </a:p>
        </p:txBody>
      </p:sp>
      <p:sp>
        <p:nvSpPr>
          <p:cNvPr id="41" name="Text Placeholder 2">
            <a:extLst>
              <a:ext uri="{FF2B5EF4-FFF2-40B4-BE49-F238E27FC236}">
                <a16:creationId xmlns:a16="http://schemas.microsoft.com/office/drawing/2014/main" id="{8D132B81-E0E9-5349-B707-0C2E8D447511}"/>
              </a:ext>
            </a:extLst>
          </p:cNvPr>
          <p:cNvSpPr>
            <a:spLocks noGrp="1"/>
          </p:cNvSpPr>
          <p:nvPr>
            <p:ph type="body" sz="quarter" idx="38" hasCustomPrompt="1"/>
          </p:nvPr>
        </p:nvSpPr>
        <p:spPr>
          <a:xfrm>
            <a:off x="9422257" y="2538551"/>
            <a:ext cx="2341495"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Top10</a:t>
            </a:r>
            <a:endParaRPr lang="en-US"/>
          </a:p>
        </p:txBody>
      </p:sp>
      <p:sp>
        <p:nvSpPr>
          <p:cNvPr id="42" name="Text Placeholder 2">
            <a:extLst>
              <a:ext uri="{FF2B5EF4-FFF2-40B4-BE49-F238E27FC236}">
                <a16:creationId xmlns:a16="http://schemas.microsoft.com/office/drawing/2014/main" id="{E5FF8C73-21B4-4647-ACD8-DA90953BEEBA}"/>
              </a:ext>
            </a:extLst>
          </p:cNvPr>
          <p:cNvSpPr>
            <a:spLocks noGrp="1"/>
          </p:cNvSpPr>
          <p:nvPr>
            <p:ph type="body" sz="quarter" idx="39" hasCustomPrompt="1"/>
          </p:nvPr>
        </p:nvSpPr>
        <p:spPr>
          <a:xfrm>
            <a:off x="9422256" y="2863640"/>
            <a:ext cx="2341496"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3" name="Picture Placeholder 7">
            <a:extLst>
              <a:ext uri="{FF2B5EF4-FFF2-40B4-BE49-F238E27FC236}">
                <a16:creationId xmlns:a16="http://schemas.microsoft.com/office/drawing/2014/main" id="{D9A3FAF5-7ADB-AB42-BBAD-3F4667C5D507}"/>
              </a:ext>
            </a:extLst>
          </p:cNvPr>
          <p:cNvSpPr>
            <a:spLocks noGrp="1"/>
          </p:cNvSpPr>
          <p:nvPr>
            <p:ph type="pic" sz="quarter" idx="40"/>
          </p:nvPr>
        </p:nvSpPr>
        <p:spPr>
          <a:xfrm>
            <a:off x="6179383" y="283867"/>
            <a:ext cx="2879999" cy="656462"/>
          </a:xfrm>
          <a:prstGeom prst="rect">
            <a:avLst/>
          </a:prstGeom>
          <a:solidFill>
            <a:schemeClr val="tx1"/>
          </a:solidFill>
          <a:effectLst/>
        </p:spPr>
        <p:txBody>
          <a:bodyPr/>
          <a:lstStyle>
            <a:lvl1pPr marL="0" indent="0">
              <a:buNone/>
              <a:defRPr/>
            </a:lvl1pPr>
          </a:lstStyle>
          <a:p>
            <a:r>
              <a:rPr lang="en-US"/>
              <a:t>Click icon to add picture</a:t>
            </a:r>
          </a:p>
        </p:txBody>
      </p:sp>
      <p:sp>
        <p:nvSpPr>
          <p:cNvPr id="44" name="Text Placeholder 2">
            <a:extLst>
              <a:ext uri="{FF2B5EF4-FFF2-40B4-BE49-F238E27FC236}">
                <a16:creationId xmlns:a16="http://schemas.microsoft.com/office/drawing/2014/main" id="{5803544C-A283-E043-8014-CE8CB6F17EC5}"/>
              </a:ext>
            </a:extLst>
          </p:cNvPr>
          <p:cNvSpPr>
            <a:spLocks noGrp="1"/>
          </p:cNvSpPr>
          <p:nvPr>
            <p:ph type="body" sz="quarter" idx="41" hasCustomPrompt="1"/>
          </p:nvPr>
        </p:nvSpPr>
        <p:spPr>
          <a:xfrm>
            <a:off x="6404152" y="1227717"/>
            <a:ext cx="2202021" cy="318737"/>
          </a:xfrm>
        </p:spPr>
        <p:txBody>
          <a:bodyPr lIns="0" tIns="0" rIns="0" bIns="36000" anchor="b" anchorCtr="0"/>
          <a:lstStyle>
            <a:lvl1pPr marL="0" indent="0">
              <a:lnSpc>
                <a:spcPts val="1600"/>
              </a:lnSpc>
              <a:spcBef>
                <a:spcPts val="0"/>
              </a:spcBef>
              <a:spcAft>
                <a:spcPts val="0"/>
              </a:spcAft>
              <a:buFontTx/>
              <a:buNone/>
              <a:defRPr sz="4000"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8,000</a:t>
            </a:r>
            <a:endParaRPr lang="en-US"/>
          </a:p>
        </p:txBody>
      </p:sp>
      <p:sp>
        <p:nvSpPr>
          <p:cNvPr id="45" name="Text Placeholder 2">
            <a:extLst>
              <a:ext uri="{FF2B5EF4-FFF2-40B4-BE49-F238E27FC236}">
                <a16:creationId xmlns:a16="http://schemas.microsoft.com/office/drawing/2014/main" id="{B74586BA-1FA2-364F-9156-C4EF6A869F6C}"/>
              </a:ext>
            </a:extLst>
          </p:cNvPr>
          <p:cNvSpPr>
            <a:spLocks noGrp="1"/>
          </p:cNvSpPr>
          <p:nvPr>
            <p:ph type="body" sz="quarter" idx="42" hasCustomPrompt="1"/>
          </p:nvPr>
        </p:nvSpPr>
        <p:spPr>
          <a:xfrm>
            <a:off x="6404152" y="1552806"/>
            <a:ext cx="2202021"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6" name="Picture Placeholder 7">
            <a:extLst>
              <a:ext uri="{FF2B5EF4-FFF2-40B4-BE49-F238E27FC236}">
                <a16:creationId xmlns:a16="http://schemas.microsoft.com/office/drawing/2014/main" id="{258408AA-1FF6-684D-ADF1-1FC89A030C30}"/>
              </a:ext>
            </a:extLst>
          </p:cNvPr>
          <p:cNvSpPr>
            <a:spLocks noGrp="1"/>
          </p:cNvSpPr>
          <p:nvPr>
            <p:ph type="pic" sz="quarter" idx="43"/>
          </p:nvPr>
        </p:nvSpPr>
        <p:spPr>
          <a:xfrm>
            <a:off x="5197242" y="4893567"/>
            <a:ext cx="1855735" cy="656462"/>
          </a:xfrm>
          <a:prstGeom prst="rect">
            <a:avLst/>
          </a:prstGeom>
          <a:solidFill>
            <a:srgbClr val="001933"/>
          </a:solidFill>
          <a:effectLst/>
        </p:spPr>
        <p:txBody>
          <a:bodyPr/>
          <a:lstStyle>
            <a:lvl1pPr marL="0" indent="0">
              <a:buNone/>
              <a:defRPr/>
            </a:lvl1pPr>
          </a:lstStyle>
          <a:p>
            <a:r>
              <a:rPr lang="en-US"/>
              <a:t>Click icon to add picture</a:t>
            </a:r>
          </a:p>
        </p:txBody>
      </p:sp>
      <p:sp>
        <p:nvSpPr>
          <p:cNvPr id="47" name="Text Placeholder 2">
            <a:extLst>
              <a:ext uri="{FF2B5EF4-FFF2-40B4-BE49-F238E27FC236}">
                <a16:creationId xmlns:a16="http://schemas.microsoft.com/office/drawing/2014/main" id="{56549B1C-87A2-C74A-A7DD-42EE80A96190}"/>
              </a:ext>
            </a:extLst>
          </p:cNvPr>
          <p:cNvSpPr>
            <a:spLocks noGrp="1"/>
          </p:cNvSpPr>
          <p:nvPr>
            <p:ph type="body" sz="quarter" idx="44" hasCustomPrompt="1"/>
          </p:nvPr>
        </p:nvSpPr>
        <p:spPr>
          <a:xfrm>
            <a:off x="5422009" y="5768635"/>
            <a:ext cx="1549539" cy="280156"/>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99.999%</a:t>
            </a:r>
            <a:endParaRPr lang="en-US"/>
          </a:p>
        </p:txBody>
      </p:sp>
      <p:sp>
        <p:nvSpPr>
          <p:cNvPr id="48" name="Text Placeholder 2">
            <a:extLst>
              <a:ext uri="{FF2B5EF4-FFF2-40B4-BE49-F238E27FC236}">
                <a16:creationId xmlns:a16="http://schemas.microsoft.com/office/drawing/2014/main" id="{C7A65242-C118-5F49-8FDA-65F52C99DE96}"/>
              </a:ext>
            </a:extLst>
          </p:cNvPr>
          <p:cNvSpPr>
            <a:spLocks noGrp="1"/>
          </p:cNvSpPr>
          <p:nvPr>
            <p:ph type="body" sz="quarter" idx="45" hasCustomPrompt="1"/>
          </p:nvPr>
        </p:nvSpPr>
        <p:spPr>
          <a:xfrm>
            <a:off x="5422009" y="6055144"/>
            <a:ext cx="1549539"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
        <p:nvSpPr>
          <p:cNvPr id="49" name="Picture Placeholder 7">
            <a:extLst>
              <a:ext uri="{FF2B5EF4-FFF2-40B4-BE49-F238E27FC236}">
                <a16:creationId xmlns:a16="http://schemas.microsoft.com/office/drawing/2014/main" id="{F6643DF6-E0CF-C240-89EF-8440038FD056}"/>
              </a:ext>
            </a:extLst>
          </p:cNvPr>
          <p:cNvSpPr>
            <a:spLocks noGrp="1"/>
          </p:cNvSpPr>
          <p:nvPr>
            <p:ph type="pic" sz="quarter" idx="46"/>
          </p:nvPr>
        </p:nvSpPr>
        <p:spPr>
          <a:xfrm>
            <a:off x="7171774" y="4893567"/>
            <a:ext cx="1855735" cy="656462"/>
          </a:xfrm>
          <a:prstGeom prst="rect">
            <a:avLst/>
          </a:prstGeom>
          <a:solidFill>
            <a:srgbClr val="001933"/>
          </a:solidFill>
          <a:effectLst/>
        </p:spPr>
        <p:txBody>
          <a:bodyPr/>
          <a:lstStyle>
            <a:lvl1pPr marL="0" indent="0">
              <a:buNone/>
              <a:defRPr/>
            </a:lvl1pPr>
          </a:lstStyle>
          <a:p>
            <a:r>
              <a:rPr lang="en-US"/>
              <a:t>Click icon to add picture</a:t>
            </a:r>
          </a:p>
        </p:txBody>
      </p:sp>
      <p:sp>
        <p:nvSpPr>
          <p:cNvPr id="50" name="Text Placeholder 2">
            <a:extLst>
              <a:ext uri="{FF2B5EF4-FFF2-40B4-BE49-F238E27FC236}">
                <a16:creationId xmlns:a16="http://schemas.microsoft.com/office/drawing/2014/main" id="{4AD36AF2-04DC-324A-8922-A1EC08F9AA40}"/>
              </a:ext>
            </a:extLst>
          </p:cNvPr>
          <p:cNvSpPr>
            <a:spLocks noGrp="1"/>
          </p:cNvSpPr>
          <p:nvPr>
            <p:ph type="body" sz="quarter" idx="47" hasCustomPrompt="1"/>
          </p:nvPr>
        </p:nvSpPr>
        <p:spPr>
          <a:xfrm>
            <a:off x="7396541" y="5768635"/>
            <a:ext cx="1549539" cy="280156"/>
          </a:xfrm>
        </p:spPr>
        <p:txBody>
          <a:bodyPr lIns="0" tIns="0" rIns="0" bIns="36000" anchor="b" anchorCtr="0"/>
          <a:lstStyle>
            <a:lvl1pPr marL="0" indent="0">
              <a:lnSpc>
                <a:spcPts val="1600"/>
              </a:lnSpc>
              <a:spcBef>
                <a:spcPts val="0"/>
              </a:spcBef>
              <a:spcAft>
                <a:spcPts val="0"/>
              </a:spcAft>
              <a:buFontTx/>
              <a:buNone/>
              <a:defRPr sz="2667" b="1">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Add Stat</a:t>
            </a:r>
            <a:endParaRPr lang="en-US"/>
          </a:p>
        </p:txBody>
      </p:sp>
      <p:sp>
        <p:nvSpPr>
          <p:cNvPr id="51" name="Text Placeholder 2">
            <a:extLst>
              <a:ext uri="{FF2B5EF4-FFF2-40B4-BE49-F238E27FC236}">
                <a16:creationId xmlns:a16="http://schemas.microsoft.com/office/drawing/2014/main" id="{E5F1C27B-E75F-B44E-BAE4-2E5EF9F0EF28}"/>
              </a:ext>
            </a:extLst>
          </p:cNvPr>
          <p:cNvSpPr>
            <a:spLocks noGrp="1"/>
          </p:cNvSpPr>
          <p:nvPr>
            <p:ph type="body" sz="quarter" idx="48" hasCustomPrompt="1"/>
          </p:nvPr>
        </p:nvSpPr>
        <p:spPr>
          <a:xfrm>
            <a:off x="7396541" y="6055144"/>
            <a:ext cx="1549539" cy="221417"/>
          </a:xfrm>
        </p:spPr>
        <p:txBody>
          <a:bodyPr lIns="0" tIns="0" rIns="0" bIns="0">
            <a:noAutofit/>
          </a:bodyPr>
          <a:lstStyle>
            <a:lvl1pPr marL="0" indent="0">
              <a:buFontTx/>
              <a:buNone/>
              <a:defRPr sz="1067" b="0">
                <a:solidFill>
                  <a:schemeClr val="bg1"/>
                </a:solidFill>
              </a:defRPr>
            </a:lvl1pPr>
            <a:lvl2pPr marL="374640" indent="0">
              <a:buFontTx/>
              <a:buNone/>
              <a:defRPr/>
            </a:lvl2pPr>
            <a:lvl3pPr marL="766214" indent="0">
              <a:buFontTx/>
              <a:buNone/>
              <a:defRPr/>
            </a:lvl3pPr>
            <a:lvl4pPr marL="1140855" indent="0">
              <a:buFontTx/>
              <a:buNone/>
              <a:defRPr/>
            </a:lvl4pPr>
            <a:lvl5pPr marL="1454114" indent="0">
              <a:buFontTx/>
              <a:buNone/>
              <a:defRPr/>
            </a:lvl5pPr>
          </a:lstStyle>
          <a:p>
            <a:pPr lvl="0"/>
            <a:r>
              <a:rPr lang="en-GB"/>
              <a:t>Sub description Text</a:t>
            </a:r>
            <a:endParaRPr lang="en-US"/>
          </a:p>
        </p:txBody>
      </p:sp>
    </p:spTree>
    <p:extLst>
      <p:ext uri="{BB962C8B-B14F-4D97-AF65-F5344CB8AC3E}">
        <p14:creationId xmlns:p14="http://schemas.microsoft.com/office/powerpoint/2010/main" val="166903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9F02-1EBA-504A-EBA1-C8F9ACFAC2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D32165-F6EB-F67B-01E5-3B707C5583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6D5F12-DF4F-DFFD-8B94-2BAC6DB66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8B6F80-9D98-9392-4EF5-08E992D578DD}"/>
              </a:ext>
            </a:extLst>
          </p:cNvPr>
          <p:cNvSpPr>
            <a:spLocks noGrp="1"/>
          </p:cNvSpPr>
          <p:nvPr>
            <p:ph type="dt" sz="half" idx="10"/>
          </p:nvPr>
        </p:nvSpPr>
        <p:spPr/>
        <p:txBody>
          <a:bodyPr/>
          <a:lstStyle/>
          <a:p>
            <a:fld id="{9ABF80EA-0A7B-4547-92A8-16903DECCCA1}" type="datetimeFigureOut">
              <a:rPr lang="en-US" smtClean="0"/>
              <a:t>11/30/2023</a:t>
            </a:fld>
            <a:endParaRPr lang="en-US"/>
          </a:p>
        </p:txBody>
      </p:sp>
      <p:sp>
        <p:nvSpPr>
          <p:cNvPr id="6" name="Footer Placeholder 5">
            <a:extLst>
              <a:ext uri="{FF2B5EF4-FFF2-40B4-BE49-F238E27FC236}">
                <a16:creationId xmlns:a16="http://schemas.microsoft.com/office/drawing/2014/main" id="{5875F59C-1A9A-0BC5-BB8A-51F18512C1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BD0E4-A27E-56F0-A752-B349641C2A15}"/>
              </a:ext>
            </a:extLst>
          </p:cNvPr>
          <p:cNvSpPr>
            <a:spLocks noGrp="1"/>
          </p:cNvSpPr>
          <p:nvPr>
            <p:ph type="sldNum" sz="quarter" idx="12"/>
          </p:nvPr>
        </p:nvSpPr>
        <p:spPr/>
        <p:txBody>
          <a:bodyPr/>
          <a:lstStyle/>
          <a:p>
            <a:fld id="{BDB4A3B0-8C42-4D33-A015-534253B2165D}" type="slidenum">
              <a:rPr lang="en-US" smtClean="0"/>
              <a:t>‹#›</a:t>
            </a:fld>
            <a:endParaRPr lang="en-US"/>
          </a:p>
        </p:txBody>
      </p:sp>
    </p:spTree>
    <p:extLst>
      <p:ext uri="{BB962C8B-B14F-4D97-AF65-F5344CB8AC3E}">
        <p14:creationId xmlns:p14="http://schemas.microsoft.com/office/powerpoint/2010/main" val="929980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B104-9D06-4C62-AC15-F5F79804C6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66C694-8323-A1AC-A326-4C5BB21F6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D2932F-5685-5691-3F72-F5765F3B6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659E5-2313-023C-2BFD-0801E62D60D6}"/>
              </a:ext>
            </a:extLst>
          </p:cNvPr>
          <p:cNvSpPr>
            <a:spLocks noGrp="1"/>
          </p:cNvSpPr>
          <p:nvPr>
            <p:ph type="dt" sz="half" idx="10"/>
          </p:nvPr>
        </p:nvSpPr>
        <p:spPr/>
        <p:txBody>
          <a:bodyPr/>
          <a:lstStyle/>
          <a:p>
            <a:fld id="{9ABF80EA-0A7B-4547-92A8-16903DECCCA1}" type="datetimeFigureOut">
              <a:rPr lang="en-US" smtClean="0"/>
              <a:t>11/30/2023</a:t>
            </a:fld>
            <a:endParaRPr lang="en-US"/>
          </a:p>
        </p:txBody>
      </p:sp>
      <p:sp>
        <p:nvSpPr>
          <p:cNvPr id="6" name="Footer Placeholder 5">
            <a:extLst>
              <a:ext uri="{FF2B5EF4-FFF2-40B4-BE49-F238E27FC236}">
                <a16:creationId xmlns:a16="http://schemas.microsoft.com/office/drawing/2014/main" id="{2905F482-57F8-DDC7-7CB3-A7F4D8EFA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79EFE-C9C7-D29F-6F04-2E33BE449019}"/>
              </a:ext>
            </a:extLst>
          </p:cNvPr>
          <p:cNvSpPr>
            <a:spLocks noGrp="1"/>
          </p:cNvSpPr>
          <p:nvPr>
            <p:ph type="sldNum" sz="quarter" idx="12"/>
          </p:nvPr>
        </p:nvSpPr>
        <p:spPr/>
        <p:txBody>
          <a:bodyPr/>
          <a:lstStyle/>
          <a:p>
            <a:fld id="{BDB4A3B0-8C42-4D33-A015-534253B2165D}" type="slidenum">
              <a:rPr lang="en-US" smtClean="0"/>
              <a:t>‹#›</a:t>
            </a:fld>
            <a:endParaRPr lang="en-US"/>
          </a:p>
        </p:txBody>
      </p:sp>
    </p:spTree>
    <p:extLst>
      <p:ext uri="{BB962C8B-B14F-4D97-AF65-F5344CB8AC3E}">
        <p14:creationId xmlns:p14="http://schemas.microsoft.com/office/powerpoint/2010/main" val="401053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5.emf"/><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theme" Target="../theme/theme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A44F85-8A7A-9CCD-2711-6D97EE92E0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314E08-811A-C93C-EA8A-2CDB59A2EC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3B8206-D6D0-3E2E-80CA-D814DF5727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F80EA-0A7B-4547-92A8-16903DECCCA1}" type="datetimeFigureOut">
              <a:rPr lang="en-US" smtClean="0"/>
              <a:t>11/30/2023</a:t>
            </a:fld>
            <a:endParaRPr lang="en-US"/>
          </a:p>
        </p:txBody>
      </p:sp>
      <p:sp>
        <p:nvSpPr>
          <p:cNvPr id="5" name="Footer Placeholder 4">
            <a:extLst>
              <a:ext uri="{FF2B5EF4-FFF2-40B4-BE49-F238E27FC236}">
                <a16:creationId xmlns:a16="http://schemas.microsoft.com/office/drawing/2014/main" id="{2B9D8EF1-17AC-9EAB-DB0D-14123BBCFF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C3078A-D46F-318A-84FE-464778102D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B4A3B0-8C42-4D33-A015-534253B2165D}" type="slidenum">
              <a:rPr lang="en-US" smtClean="0"/>
              <a:t>‹#›</a:t>
            </a:fld>
            <a:endParaRPr lang="en-US"/>
          </a:p>
        </p:txBody>
      </p:sp>
    </p:spTree>
    <p:extLst>
      <p:ext uri="{BB962C8B-B14F-4D97-AF65-F5344CB8AC3E}">
        <p14:creationId xmlns:p14="http://schemas.microsoft.com/office/powerpoint/2010/main" val="1820914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shim_right"/>
          <p:cNvSpPr/>
          <p:nvPr/>
        </p:nvSpPr>
        <p:spPr>
          <a:xfrm>
            <a:off x="12395200" y="152400"/>
            <a:ext cx="1727200" cy="655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noProof="0" dirty="0"/>
          </a:p>
        </p:txBody>
      </p:sp>
      <p:sp>
        <p:nvSpPr>
          <p:cNvPr id="85" name="shim_left"/>
          <p:cNvSpPr/>
          <p:nvPr/>
        </p:nvSpPr>
        <p:spPr>
          <a:xfrm>
            <a:off x="-1930400" y="152400"/>
            <a:ext cx="1727200" cy="6556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noProof="0" dirty="0"/>
          </a:p>
        </p:txBody>
      </p:sp>
      <p:sp>
        <p:nvSpPr>
          <p:cNvPr id="8" name="Rounded Rectangle 7"/>
          <p:cNvSpPr/>
          <p:nvPr/>
        </p:nvSpPr>
        <p:spPr>
          <a:xfrm>
            <a:off x="168165" y="95251"/>
            <a:ext cx="11827641" cy="6662900"/>
          </a:xfrm>
          <a:prstGeom prst="roundRect">
            <a:avLst>
              <a:gd name="adj" fmla="val 2527"/>
            </a:avLst>
          </a:prstGeom>
          <a:solidFill>
            <a:schemeClr val="bg1"/>
          </a:solidFill>
          <a:ln>
            <a:noFill/>
          </a:ln>
          <a:effectLst>
            <a:innerShdw blurRad="101600" dist="25400" dir="16200000">
              <a:prstClr val="black">
                <a:alpha val="14000"/>
              </a:prstClr>
            </a:innerShdw>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grpSp>
        <p:nvGrpSpPr>
          <p:cNvPr id="3618" name="Group 3617"/>
          <p:cNvGrpSpPr/>
          <p:nvPr/>
        </p:nvGrpSpPr>
        <p:grpSpPr>
          <a:xfrm>
            <a:off x="505968" y="1242060"/>
            <a:ext cx="11180064" cy="678180"/>
            <a:chOff x="396240" y="1242060"/>
            <a:chExt cx="8347710" cy="678180"/>
          </a:xfrm>
        </p:grpSpPr>
        <p:cxnSp>
          <p:nvCxnSpPr>
            <p:cNvPr id="3665" name="Straight Connector 3664"/>
            <p:cNvCxnSpPr/>
            <p:nvPr/>
          </p:nvCxnSpPr>
          <p:spPr>
            <a:xfrm>
              <a:off x="39624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66" name="Straight Connector 3665"/>
            <p:cNvCxnSpPr/>
            <p:nvPr/>
          </p:nvCxnSpPr>
          <p:spPr>
            <a:xfrm>
              <a:off x="178752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67" name="Straight Connector 3666"/>
            <p:cNvCxnSpPr/>
            <p:nvPr/>
          </p:nvCxnSpPr>
          <p:spPr>
            <a:xfrm>
              <a:off x="317881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68" name="Straight Connector 3667"/>
            <p:cNvCxnSpPr/>
            <p:nvPr/>
          </p:nvCxnSpPr>
          <p:spPr>
            <a:xfrm>
              <a:off x="457009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69" name="Straight Connector 3668"/>
            <p:cNvCxnSpPr/>
            <p:nvPr/>
          </p:nvCxnSpPr>
          <p:spPr>
            <a:xfrm>
              <a:off x="596138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70" name="Straight Connector 3669"/>
            <p:cNvCxnSpPr/>
            <p:nvPr/>
          </p:nvCxnSpPr>
          <p:spPr>
            <a:xfrm>
              <a:off x="735266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71" name="Straight Connector 3670"/>
            <p:cNvCxnSpPr/>
            <p:nvPr/>
          </p:nvCxnSpPr>
          <p:spPr>
            <a:xfrm>
              <a:off x="874395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619" name="Group 3618"/>
          <p:cNvGrpSpPr/>
          <p:nvPr/>
        </p:nvGrpSpPr>
        <p:grpSpPr>
          <a:xfrm>
            <a:off x="505968" y="2163924"/>
            <a:ext cx="11180064" cy="678180"/>
            <a:chOff x="396240" y="1242060"/>
            <a:chExt cx="8347710" cy="678180"/>
          </a:xfrm>
        </p:grpSpPr>
        <p:cxnSp>
          <p:nvCxnSpPr>
            <p:cNvPr id="3658" name="Straight Connector 3657"/>
            <p:cNvCxnSpPr/>
            <p:nvPr/>
          </p:nvCxnSpPr>
          <p:spPr>
            <a:xfrm>
              <a:off x="39624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59" name="Straight Connector 3658"/>
            <p:cNvCxnSpPr/>
            <p:nvPr/>
          </p:nvCxnSpPr>
          <p:spPr>
            <a:xfrm>
              <a:off x="178752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60" name="Straight Connector 3659"/>
            <p:cNvCxnSpPr/>
            <p:nvPr/>
          </p:nvCxnSpPr>
          <p:spPr>
            <a:xfrm>
              <a:off x="317881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61" name="Straight Connector 3660"/>
            <p:cNvCxnSpPr/>
            <p:nvPr/>
          </p:nvCxnSpPr>
          <p:spPr>
            <a:xfrm>
              <a:off x="457009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62" name="Straight Connector 3661"/>
            <p:cNvCxnSpPr/>
            <p:nvPr/>
          </p:nvCxnSpPr>
          <p:spPr>
            <a:xfrm>
              <a:off x="596138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63" name="Straight Connector 3662"/>
            <p:cNvCxnSpPr/>
            <p:nvPr/>
          </p:nvCxnSpPr>
          <p:spPr>
            <a:xfrm>
              <a:off x="735266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64" name="Straight Connector 3663"/>
            <p:cNvCxnSpPr/>
            <p:nvPr/>
          </p:nvCxnSpPr>
          <p:spPr>
            <a:xfrm>
              <a:off x="874395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620" name="Group 3619"/>
          <p:cNvGrpSpPr/>
          <p:nvPr/>
        </p:nvGrpSpPr>
        <p:grpSpPr>
          <a:xfrm>
            <a:off x="505968" y="3085788"/>
            <a:ext cx="11180064" cy="678180"/>
            <a:chOff x="396240" y="1242060"/>
            <a:chExt cx="8347710" cy="678180"/>
          </a:xfrm>
        </p:grpSpPr>
        <p:cxnSp>
          <p:nvCxnSpPr>
            <p:cNvPr id="3651" name="Straight Connector 3650"/>
            <p:cNvCxnSpPr/>
            <p:nvPr/>
          </p:nvCxnSpPr>
          <p:spPr>
            <a:xfrm>
              <a:off x="39624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52" name="Straight Connector 3651"/>
            <p:cNvCxnSpPr/>
            <p:nvPr/>
          </p:nvCxnSpPr>
          <p:spPr>
            <a:xfrm>
              <a:off x="178752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53" name="Straight Connector 3652"/>
            <p:cNvCxnSpPr/>
            <p:nvPr/>
          </p:nvCxnSpPr>
          <p:spPr>
            <a:xfrm>
              <a:off x="317881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54" name="Straight Connector 3653"/>
            <p:cNvCxnSpPr/>
            <p:nvPr/>
          </p:nvCxnSpPr>
          <p:spPr>
            <a:xfrm>
              <a:off x="457009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55" name="Straight Connector 3654"/>
            <p:cNvCxnSpPr/>
            <p:nvPr/>
          </p:nvCxnSpPr>
          <p:spPr>
            <a:xfrm>
              <a:off x="596138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56" name="Straight Connector 3655"/>
            <p:cNvCxnSpPr/>
            <p:nvPr/>
          </p:nvCxnSpPr>
          <p:spPr>
            <a:xfrm>
              <a:off x="735266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57" name="Straight Connector 3656"/>
            <p:cNvCxnSpPr/>
            <p:nvPr/>
          </p:nvCxnSpPr>
          <p:spPr>
            <a:xfrm>
              <a:off x="874395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621" name="Group 3620"/>
          <p:cNvGrpSpPr/>
          <p:nvPr/>
        </p:nvGrpSpPr>
        <p:grpSpPr>
          <a:xfrm>
            <a:off x="505968" y="4007652"/>
            <a:ext cx="11180064" cy="678180"/>
            <a:chOff x="396240" y="1242060"/>
            <a:chExt cx="8347710" cy="678180"/>
          </a:xfrm>
        </p:grpSpPr>
        <p:cxnSp>
          <p:nvCxnSpPr>
            <p:cNvPr id="3644" name="Straight Connector 3643"/>
            <p:cNvCxnSpPr/>
            <p:nvPr/>
          </p:nvCxnSpPr>
          <p:spPr>
            <a:xfrm>
              <a:off x="39624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45" name="Straight Connector 3644"/>
            <p:cNvCxnSpPr/>
            <p:nvPr/>
          </p:nvCxnSpPr>
          <p:spPr>
            <a:xfrm>
              <a:off x="178752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46" name="Straight Connector 3645"/>
            <p:cNvCxnSpPr/>
            <p:nvPr/>
          </p:nvCxnSpPr>
          <p:spPr>
            <a:xfrm>
              <a:off x="317881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47" name="Straight Connector 3646"/>
            <p:cNvCxnSpPr/>
            <p:nvPr/>
          </p:nvCxnSpPr>
          <p:spPr>
            <a:xfrm>
              <a:off x="457009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48" name="Straight Connector 3647"/>
            <p:cNvCxnSpPr/>
            <p:nvPr/>
          </p:nvCxnSpPr>
          <p:spPr>
            <a:xfrm>
              <a:off x="596138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49" name="Straight Connector 3648"/>
            <p:cNvCxnSpPr/>
            <p:nvPr/>
          </p:nvCxnSpPr>
          <p:spPr>
            <a:xfrm>
              <a:off x="735266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50" name="Straight Connector 3649"/>
            <p:cNvCxnSpPr/>
            <p:nvPr/>
          </p:nvCxnSpPr>
          <p:spPr>
            <a:xfrm>
              <a:off x="874395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622" name="Group 3621"/>
          <p:cNvGrpSpPr/>
          <p:nvPr/>
        </p:nvGrpSpPr>
        <p:grpSpPr>
          <a:xfrm>
            <a:off x="505968" y="4929516"/>
            <a:ext cx="11180064" cy="678180"/>
            <a:chOff x="396240" y="1242060"/>
            <a:chExt cx="8347710" cy="678180"/>
          </a:xfrm>
        </p:grpSpPr>
        <p:cxnSp>
          <p:nvCxnSpPr>
            <p:cNvPr id="3637" name="Straight Connector 3636"/>
            <p:cNvCxnSpPr/>
            <p:nvPr/>
          </p:nvCxnSpPr>
          <p:spPr>
            <a:xfrm>
              <a:off x="39624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38" name="Straight Connector 3637"/>
            <p:cNvCxnSpPr/>
            <p:nvPr/>
          </p:nvCxnSpPr>
          <p:spPr>
            <a:xfrm>
              <a:off x="178752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39" name="Straight Connector 3638"/>
            <p:cNvCxnSpPr/>
            <p:nvPr/>
          </p:nvCxnSpPr>
          <p:spPr>
            <a:xfrm>
              <a:off x="317881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40" name="Straight Connector 3639"/>
            <p:cNvCxnSpPr/>
            <p:nvPr/>
          </p:nvCxnSpPr>
          <p:spPr>
            <a:xfrm>
              <a:off x="457009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41" name="Straight Connector 3640"/>
            <p:cNvCxnSpPr/>
            <p:nvPr/>
          </p:nvCxnSpPr>
          <p:spPr>
            <a:xfrm>
              <a:off x="596138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42" name="Straight Connector 3641"/>
            <p:cNvCxnSpPr/>
            <p:nvPr/>
          </p:nvCxnSpPr>
          <p:spPr>
            <a:xfrm>
              <a:off x="735266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43" name="Straight Connector 3642"/>
            <p:cNvCxnSpPr/>
            <p:nvPr/>
          </p:nvCxnSpPr>
          <p:spPr>
            <a:xfrm>
              <a:off x="874395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623" name="Group 3622"/>
          <p:cNvGrpSpPr/>
          <p:nvPr/>
        </p:nvGrpSpPr>
        <p:grpSpPr>
          <a:xfrm>
            <a:off x="505968" y="5851382"/>
            <a:ext cx="11180064" cy="678180"/>
            <a:chOff x="396240" y="1242060"/>
            <a:chExt cx="8347710" cy="678180"/>
          </a:xfrm>
        </p:grpSpPr>
        <p:cxnSp>
          <p:nvCxnSpPr>
            <p:cNvPr id="3630" name="Straight Connector 3629"/>
            <p:cNvCxnSpPr/>
            <p:nvPr/>
          </p:nvCxnSpPr>
          <p:spPr>
            <a:xfrm>
              <a:off x="39624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31" name="Straight Connector 3630"/>
            <p:cNvCxnSpPr/>
            <p:nvPr/>
          </p:nvCxnSpPr>
          <p:spPr>
            <a:xfrm>
              <a:off x="178752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32" name="Straight Connector 3631"/>
            <p:cNvCxnSpPr/>
            <p:nvPr/>
          </p:nvCxnSpPr>
          <p:spPr>
            <a:xfrm>
              <a:off x="317881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33" name="Straight Connector 3632"/>
            <p:cNvCxnSpPr/>
            <p:nvPr/>
          </p:nvCxnSpPr>
          <p:spPr>
            <a:xfrm>
              <a:off x="457009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34" name="Straight Connector 3633"/>
            <p:cNvCxnSpPr/>
            <p:nvPr/>
          </p:nvCxnSpPr>
          <p:spPr>
            <a:xfrm>
              <a:off x="596138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35" name="Straight Connector 3634"/>
            <p:cNvCxnSpPr/>
            <p:nvPr/>
          </p:nvCxnSpPr>
          <p:spPr>
            <a:xfrm>
              <a:off x="7352665"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36" name="Straight Connector 3635"/>
            <p:cNvCxnSpPr/>
            <p:nvPr/>
          </p:nvCxnSpPr>
          <p:spPr>
            <a:xfrm>
              <a:off x="8743950" y="1242060"/>
              <a:ext cx="0" cy="67818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08000" y="944880"/>
            <a:ext cx="11176000" cy="5696712"/>
            <a:chOff x="381000" y="944880"/>
            <a:chExt cx="8382000" cy="5696712"/>
          </a:xfrm>
        </p:grpSpPr>
        <p:grpSp>
          <p:nvGrpSpPr>
            <p:cNvPr id="3617" name="Group 3616"/>
            <p:cNvGrpSpPr/>
            <p:nvPr/>
          </p:nvGrpSpPr>
          <p:grpSpPr>
            <a:xfrm>
              <a:off x="381000" y="1143000"/>
              <a:ext cx="8382000" cy="5498592"/>
              <a:chOff x="381000" y="1143000"/>
              <a:chExt cx="8382000" cy="5498592"/>
            </a:xfrm>
          </p:grpSpPr>
          <p:cxnSp>
            <p:nvCxnSpPr>
              <p:cNvPr id="3672" name="Straight Connector 3671"/>
              <p:cNvCxnSpPr/>
              <p:nvPr/>
            </p:nvCxnSpPr>
            <p:spPr>
              <a:xfrm>
                <a:off x="381000" y="1143000"/>
                <a:ext cx="8382000" cy="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73" name="Straight Connector 3672"/>
              <p:cNvCxnSpPr/>
              <p:nvPr/>
            </p:nvCxnSpPr>
            <p:spPr>
              <a:xfrm>
                <a:off x="381000" y="2059432"/>
                <a:ext cx="8382000" cy="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74" name="Straight Connector 3673"/>
              <p:cNvCxnSpPr/>
              <p:nvPr/>
            </p:nvCxnSpPr>
            <p:spPr>
              <a:xfrm>
                <a:off x="381000" y="2975864"/>
                <a:ext cx="8382000" cy="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75" name="Straight Connector 3674"/>
              <p:cNvCxnSpPr/>
              <p:nvPr/>
            </p:nvCxnSpPr>
            <p:spPr>
              <a:xfrm>
                <a:off x="381000" y="3892296"/>
                <a:ext cx="8382000" cy="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76" name="Straight Connector 3675"/>
              <p:cNvCxnSpPr/>
              <p:nvPr/>
            </p:nvCxnSpPr>
            <p:spPr>
              <a:xfrm>
                <a:off x="381000" y="4808728"/>
                <a:ext cx="8382000" cy="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77" name="Straight Connector 3676"/>
              <p:cNvCxnSpPr/>
              <p:nvPr/>
            </p:nvCxnSpPr>
            <p:spPr>
              <a:xfrm>
                <a:off x="381000" y="5725160"/>
                <a:ext cx="8382000" cy="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78" name="Straight Connector 3677"/>
              <p:cNvCxnSpPr/>
              <p:nvPr/>
            </p:nvCxnSpPr>
            <p:spPr>
              <a:xfrm>
                <a:off x="381000" y="6641592"/>
                <a:ext cx="8382000" cy="0"/>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3624" name="Group 3623"/>
            <p:cNvGrpSpPr/>
            <p:nvPr/>
          </p:nvGrpSpPr>
          <p:grpSpPr>
            <a:xfrm>
              <a:off x="1776984" y="944880"/>
              <a:ext cx="5590032" cy="128016"/>
              <a:chOff x="1787525" y="944880"/>
              <a:chExt cx="5565140" cy="128016"/>
            </a:xfrm>
          </p:grpSpPr>
          <p:cxnSp>
            <p:nvCxnSpPr>
              <p:cNvPr id="3625" name="Straight Connector 3624"/>
              <p:cNvCxnSpPr/>
              <p:nvPr/>
            </p:nvCxnSpPr>
            <p:spPr>
              <a:xfrm>
                <a:off x="1787525" y="944880"/>
                <a:ext cx="0" cy="128016"/>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26" name="Straight Connector 3625"/>
              <p:cNvCxnSpPr/>
              <p:nvPr/>
            </p:nvCxnSpPr>
            <p:spPr>
              <a:xfrm>
                <a:off x="3178810" y="944880"/>
                <a:ext cx="0" cy="128016"/>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27" name="Straight Connector 3626"/>
              <p:cNvCxnSpPr/>
              <p:nvPr/>
            </p:nvCxnSpPr>
            <p:spPr>
              <a:xfrm>
                <a:off x="4570095" y="944880"/>
                <a:ext cx="0" cy="128016"/>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28" name="Straight Connector 3627"/>
              <p:cNvCxnSpPr/>
              <p:nvPr/>
            </p:nvCxnSpPr>
            <p:spPr>
              <a:xfrm>
                <a:off x="5961380" y="944880"/>
                <a:ext cx="0" cy="128016"/>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29" name="Straight Connector 3628"/>
              <p:cNvCxnSpPr/>
              <p:nvPr/>
            </p:nvCxnSpPr>
            <p:spPr>
              <a:xfrm>
                <a:off x="7352665" y="944880"/>
                <a:ext cx="0" cy="128016"/>
              </a:xfrm>
              <a:prstGeom prst="line">
                <a:avLst/>
              </a:prstGeom>
              <a:ln w="1270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14" name="right ring"/>
          <p:cNvGrpSpPr/>
          <p:nvPr/>
        </p:nvGrpSpPr>
        <p:grpSpPr>
          <a:xfrm>
            <a:off x="11602401" y="1"/>
            <a:ext cx="193480" cy="336423"/>
            <a:chOff x="8654176" y="0"/>
            <a:chExt cx="145110" cy="336423"/>
          </a:xfrm>
        </p:grpSpPr>
        <p:sp>
          <p:nvSpPr>
            <p:cNvPr id="29" name="Oval 28"/>
            <p:cNvSpPr/>
            <p:nvPr/>
          </p:nvSpPr>
          <p:spPr>
            <a:xfrm>
              <a:off x="8654176" y="19926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pic>
          <p:nvPicPr>
            <p:cNvPr id="1061" name="Picture 37"/>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40519"/>
            <a:stretch/>
          </p:blipFill>
          <p:spPr bwMode="auto">
            <a:xfrm>
              <a:off x="8655848" y="0"/>
              <a:ext cx="143438" cy="335588"/>
            </a:xfrm>
            <a:prstGeom prst="rect">
              <a:avLst/>
            </a:prstGeom>
            <a:noFill/>
            <a:ln>
              <a:noFill/>
            </a:ln>
            <a:effectLst>
              <a:outerShdw blurRad="114300" dir="600000" algn="ctr" rotWithShape="0">
                <a:schemeClr val="bg2">
                  <a:alpha val="33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left ring"/>
          <p:cNvGrpSpPr/>
          <p:nvPr/>
        </p:nvGrpSpPr>
        <p:grpSpPr>
          <a:xfrm>
            <a:off x="402167" y="1"/>
            <a:ext cx="192872" cy="336423"/>
            <a:chOff x="349250" y="0"/>
            <a:chExt cx="144654" cy="336423"/>
          </a:xfrm>
        </p:grpSpPr>
        <p:sp>
          <p:nvSpPr>
            <p:cNvPr id="27" name="Oval 26"/>
            <p:cNvSpPr/>
            <p:nvPr/>
          </p:nvSpPr>
          <p:spPr>
            <a:xfrm>
              <a:off x="349250" y="19926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pic>
          <p:nvPicPr>
            <p:cNvPr id="48" name="Picture 37"/>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40519"/>
            <a:stretch/>
          </p:blipFill>
          <p:spPr bwMode="auto">
            <a:xfrm>
              <a:off x="350466" y="0"/>
              <a:ext cx="143438" cy="335588"/>
            </a:xfrm>
            <a:prstGeom prst="rect">
              <a:avLst/>
            </a:prstGeom>
            <a:noFill/>
            <a:ln>
              <a:noFill/>
            </a:ln>
            <a:effectLst>
              <a:outerShdw blurRad="114300" dir="600000" algn="ctr" rotWithShape="0">
                <a:schemeClr val="bg2">
                  <a:alpha val="33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42" name="TextBox 1841"/>
          <p:cNvSpPr txBox="1"/>
          <p:nvPr/>
        </p:nvSpPr>
        <p:spPr>
          <a:xfrm>
            <a:off x="784775" y="895350"/>
            <a:ext cx="1352333" cy="244602"/>
          </a:xfrm>
          <a:prstGeom prst="rect">
            <a:avLst/>
          </a:prstGeom>
          <a:noFill/>
        </p:spPr>
        <p:txBody>
          <a:bodyPr wrap="square" tIns="0" bIns="0" rtlCol="0" anchor="ctr">
            <a:noAutofit/>
          </a:bodyPr>
          <a:lstStyle/>
          <a:p>
            <a:pPr algn="ctr"/>
            <a:r>
              <a:rPr lang="en-US" sz="1200" b="1" noProof="0" dirty="0">
                <a:solidFill>
                  <a:schemeClr val="accent1"/>
                </a:solidFill>
              </a:rPr>
              <a:t>MONDAY</a:t>
            </a:r>
          </a:p>
        </p:txBody>
      </p:sp>
      <p:sp>
        <p:nvSpPr>
          <p:cNvPr id="1843" name="TextBox 1842"/>
          <p:cNvSpPr txBox="1"/>
          <p:nvPr/>
        </p:nvSpPr>
        <p:spPr>
          <a:xfrm>
            <a:off x="2641600" y="895350"/>
            <a:ext cx="1352333" cy="244602"/>
          </a:xfrm>
          <a:prstGeom prst="rect">
            <a:avLst/>
          </a:prstGeom>
          <a:noFill/>
        </p:spPr>
        <p:txBody>
          <a:bodyPr wrap="square" tIns="0" bIns="0" rtlCol="0" anchor="ctr">
            <a:noAutofit/>
          </a:bodyPr>
          <a:lstStyle/>
          <a:p>
            <a:pPr algn="ctr"/>
            <a:r>
              <a:rPr lang="en-US" sz="1200" b="1" noProof="0" dirty="0">
                <a:solidFill>
                  <a:schemeClr val="accent1"/>
                </a:solidFill>
              </a:rPr>
              <a:t>TUESDAY</a:t>
            </a:r>
          </a:p>
        </p:txBody>
      </p:sp>
      <p:sp>
        <p:nvSpPr>
          <p:cNvPr id="1844" name="TextBox 1843"/>
          <p:cNvSpPr txBox="1"/>
          <p:nvPr/>
        </p:nvSpPr>
        <p:spPr>
          <a:xfrm>
            <a:off x="4340773" y="895350"/>
            <a:ext cx="1695667" cy="244602"/>
          </a:xfrm>
          <a:prstGeom prst="rect">
            <a:avLst/>
          </a:prstGeom>
          <a:noFill/>
        </p:spPr>
        <p:txBody>
          <a:bodyPr wrap="square" tIns="0" bIns="0" rtlCol="0" anchor="ctr">
            <a:noAutofit/>
          </a:bodyPr>
          <a:lstStyle/>
          <a:p>
            <a:pPr algn="ctr"/>
            <a:r>
              <a:rPr lang="en-US" sz="1200" b="1" noProof="0" dirty="0">
                <a:solidFill>
                  <a:schemeClr val="accent1"/>
                </a:solidFill>
              </a:rPr>
              <a:t>WEDNESDAY</a:t>
            </a:r>
          </a:p>
        </p:txBody>
      </p:sp>
      <p:sp>
        <p:nvSpPr>
          <p:cNvPr id="1845" name="TextBox 1844"/>
          <p:cNvSpPr txBox="1"/>
          <p:nvPr/>
        </p:nvSpPr>
        <p:spPr>
          <a:xfrm>
            <a:off x="6341240" y="895350"/>
            <a:ext cx="1352333" cy="244602"/>
          </a:xfrm>
          <a:prstGeom prst="rect">
            <a:avLst/>
          </a:prstGeom>
          <a:noFill/>
        </p:spPr>
        <p:txBody>
          <a:bodyPr wrap="square" tIns="0" bIns="0" rtlCol="0" anchor="ctr">
            <a:noAutofit/>
          </a:bodyPr>
          <a:lstStyle/>
          <a:p>
            <a:pPr algn="ctr"/>
            <a:r>
              <a:rPr lang="en-US" sz="1200" b="1" noProof="0" dirty="0">
                <a:solidFill>
                  <a:schemeClr val="accent1"/>
                </a:solidFill>
              </a:rPr>
              <a:t>THURSDAY</a:t>
            </a:r>
          </a:p>
        </p:txBody>
      </p:sp>
      <p:sp>
        <p:nvSpPr>
          <p:cNvPr id="1846" name="TextBox 1845"/>
          <p:cNvSpPr txBox="1"/>
          <p:nvPr/>
        </p:nvSpPr>
        <p:spPr>
          <a:xfrm>
            <a:off x="8229600" y="895350"/>
            <a:ext cx="1352333" cy="244602"/>
          </a:xfrm>
          <a:prstGeom prst="rect">
            <a:avLst/>
          </a:prstGeom>
          <a:noFill/>
        </p:spPr>
        <p:txBody>
          <a:bodyPr wrap="square" tIns="0" bIns="0" rtlCol="0" anchor="ctr">
            <a:noAutofit/>
          </a:bodyPr>
          <a:lstStyle/>
          <a:p>
            <a:pPr algn="ctr"/>
            <a:r>
              <a:rPr lang="en-US" sz="1200" b="1" noProof="0" dirty="0">
                <a:solidFill>
                  <a:schemeClr val="accent1"/>
                </a:solidFill>
              </a:rPr>
              <a:t>FRIDAY</a:t>
            </a:r>
          </a:p>
        </p:txBody>
      </p:sp>
      <p:sp>
        <p:nvSpPr>
          <p:cNvPr id="1847" name="TextBox 1846"/>
          <p:cNvSpPr txBox="1"/>
          <p:nvPr/>
        </p:nvSpPr>
        <p:spPr>
          <a:xfrm>
            <a:off x="10030372" y="895350"/>
            <a:ext cx="1352333" cy="244602"/>
          </a:xfrm>
          <a:prstGeom prst="rect">
            <a:avLst/>
          </a:prstGeom>
          <a:noFill/>
        </p:spPr>
        <p:txBody>
          <a:bodyPr wrap="square" tIns="0" bIns="0" rtlCol="0" anchor="ctr">
            <a:noAutofit/>
          </a:bodyPr>
          <a:lstStyle/>
          <a:p>
            <a:pPr algn="ctr"/>
            <a:r>
              <a:rPr lang="en-US" sz="1200" b="1" noProof="0" dirty="0">
                <a:solidFill>
                  <a:schemeClr val="accent1"/>
                </a:solidFill>
              </a:rPr>
              <a:t>SAT/SUN</a:t>
            </a:r>
          </a:p>
        </p:txBody>
      </p:sp>
      <p:sp>
        <p:nvSpPr>
          <p:cNvPr id="49" name="TextBox 48"/>
          <p:cNvSpPr txBox="1"/>
          <p:nvPr/>
        </p:nvSpPr>
        <p:spPr>
          <a:xfrm>
            <a:off x="10278008" y="423787"/>
            <a:ext cx="1352333" cy="384048"/>
          </a:xfrm>
          <a:prstGeom prst="rect">
            <a:avLst/>
          </a:prstGeom>
          <a:noFill/>
        </p:spPr>
        <p:txBody>
          <a:bodyPr wrap="square" tIns="0" bIns="0" rtlCol="0" anchor="ctr">
            <a:noAutofit/>
          </a:bodyPr>
          <a:lstStyle/>
          <a:p>
            <a:pPr algn="r"/>
            <a:r>
              <a:rPr lang="en-US" sz="2400" noProof="0" dirty="0">
                <a:solidFill>
                  <a:schemeClr val="accent1"/>
                </a:solidFill>
              </a:rPr>
              <a:t>2023</a:t>
            </a:r>
          </a:p>
        </p:txBody>
      </p:sp>
      <p:sp>
        <p:nvSpPr>
          <p:cNvPr id="2" name="Title Placeholder 1"/>
          <p:cNvSpPr>
            <a:spLocks noGrp="1"/>
          </p:cNvSpPr>
          <p:nvPr>
            <p:ph type="title"/>
          </p:nvPr>
        </p:nvSpPr>
        <p:spPr>
          <a:xfrm>
            <a:off x="478368" y="152400"/>
            <a:ext cx="9884833" cy="699042"/>
          </a:xfrm>
          <a:prstGeom prst="rect">
            <a:avLst/>
          </a:prstGeom>
        </p:spPr>
        <p:txBody>
          <a:bodyPr vert="horz" lIns="91440" tIns="0" rIns="91440" bIns="0" rtlCol="0" anchor="b">
            <a:noAutofit/>
          </a:bodyPr>
          <a:lstStyle/>
          <a:p>
            <a:r>
              <a:rPr lang="en-US" noProof="0"/>
              <a:t>Click to edit Master title style</a:t>
            </a:r>
            <a:endParaRPr lang="en-US" noProof="0" dirty="0"/>
          </a:p>
        </p:txBody>
      </p:sp>
      <p:sp>
        <p:nvSpPr>
          <p:cNvPr id="3" name="Text Placeholder 2" hidden="1"/>
          <p:cNvSpPr>
            <a:spLocks noGrp="1"/>
          </p:cNvSpPr>
          <p:nvPr>
            <p:ph type="body" idx="1"/>
          </p:nvPr>
        </p:nvSpPr>
        <p:spPr>
          <a:xfrm>
            <a:off x="508000" y="1143000"/>
            <a:ext cx="11176000" cy="5486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08000" y="6619100"/>
            <a:ext cx="2844800" cy="182880"/>
          </a:xfrm>
          <a:prstGeom prst="rect">
            <a:avLst/>
          </a:prstGeom>
        </p:spPr>
        <p:txBody>
          <a:bodyPr vert="horz" lIns="91440" tIns="45720" rIns="91440" bIns="45720" rtlCol="0" anchor="b"/>
          <a:lstStyle>
            <a:lvl1pPr algn="l">
              <a:defRPr sz="800">
                <a:solidFill>
                  <a:schemeClr val="accent1"/>
                </a:solidFill>
              </a:defRPr>
            </a:lvl1pPr>
          </a:lstStyle>
          <a:p>
            <a:fld id="{AEC93A36-1BCE-4989-A484-BB2F32BA08F5}" type="datetimeFigureOut">
              <a:rPr lang="en-US" noProof="0"/>
              <a:pPr/>
              <a:t>11/30/2023</a:t>
            </a:fld>
            <a:endParaRPr lang="en-US" noProof="0" dirty="0"/>
          </a:p>
        </p:txBody>
      </p:sp>
      <p:sp>
        <p:nvSpPr>
          <p:cNvPr id="5" name="Footer Placeholder 4"/>
          <p:cNvSpPr>
            <a:spLocks noGrp="1"/>
          </p:cNvSpPr>
          <p:nvPr>
            <p:ph type="ftr" sz="quarter" idx="3"/>
          </p:nvPr>
        </p:nvSpPr>
        <p:spPr>
          <a:xfrm>
            <a:off x="4165600" y="6619100"/>
            <a:ext cx="3860800" cy="182880"/>
          </a:xfrm>
          <a:prstGeom prst="rect">
            <a:avLst/>
          </a:prstGeom>
        </p:spPr>
        <p:txBody>
          <a:bodyPr vert="horz" lIns="91440" tIns="45720" rIns="91440" bIns="45720" rtlCol="0" anchor="b"/>
          <a:lstStyle>
            <a:lvl1pPr algn="ctr">
              <a:defRPr sz="800">
                <a:solidFill>
                  <a:schemeClr val="accent1"/>
                </a:solidFill>
              </a:defRPr>
            </a:lvl1pPr>
          </a:lstStyle>
          <a:p>
            <a:endParaRPr lang="en-US" noProof="0" dirty="0"/>
          </a:p>
        </p:txBody>
      </p:sp>
      <p:sp>
        <p:nvSpPr>
          <p:cNvPr id="6" name="Slide Number Placeholder 5"/>
          <p:cNvSpPr>
            <a:spLocks noGrp="1"/>
          </p:cNvSpPr>
          <p:nvPr>
            <p:ph type="sldNum" sz="quarter" idx="4"/>
          </p:nvPr>
        </p:nvSpPr>
        <p:spPr>
          <a:xfrm>
            <a:off x="8839200" y="6619100"/>
            <a:ext cx="2844800" cy="182880"/>
          </a:xfrm>
          <a:prstGeom prst="rect">
            <a:avLst/>
          </a:prstGeom>
        </p:spPr>
        <p:txBody>
          <a:bodyPr vert="horz" lIns="91440" tIns="45720" rIns="91440" bIns="45720" rtlCol="0" anchor="b"/>
          <a:lstStyle>
            <a:lvl1pPr algn="r">
              <a:defRPr sz="800">
                <a:solidFill>
                  <a:schemeClr val="accent1"/>
                </a:solidFill>
              </a:defRPr>
            </a:lvl1pPr>
          </a:lstStyle>
          <a:p>
            <a:fld id="{53CB5F7B-7C15-41FD-9488-0FCC5C0A130E}" type="slidenum">
              <a:rPr lang="en-US" noProof="0"/>
              <a:pPr/>
              <a:t>‹#›</a:t>
            </a:fld>
            <a:endParaRPr lang="en-US" noProof="0" dirty="0"/>
          </a:p>
        </p:txBody>
      </p:sp>
      <p:sp>
        <p:nvSpPr>
          <p:cNvPr id="86" name="Instructional Text"/>
          <p:cNvSpPr/>
          <p:nvPr/>
        </p:nvSpPr>
        <p:spPr>
          <a:xfrm>
            <a:off x="12395200" y="-26670"/>
            <a:ext cx="1524000" cy="6858000"/>
          </a:xfrm>
          <a:prstGeom prst="roundRect">
            <a:avLst>
              <a:gd name="adj" fmla="val 6795"/>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1200"/>
              </a:spcBef>
            </a:pPr>
            <a:r>
              <a:rPr lang="en-US" sz="1100" b="1" i="1" baseline="0" noProof="0" dirty="0">
                <a:solidFill>
                  <a:srgbClr val="FFFFFF"/>
                </a:solidFill>
                <a:latin typeface="Calibri" pitchFamily="34" charset="0"/>
                <a:cs typeface="Calibri" pitchFamily="34" charset="0"/>
              </a:rPr>
              <a:t>Note: </a:t>
            </a:r>
          </a:p>
          <a:p>
            <a:pPr>
              <a:spcBef>
                <a:spcPts val="1200"/>
              </a:spcBef>
            </a:pPr>
            <a:r>
              <a:rPr lang="en-US" sz="1100" b="1" i="1" baseline="0" noProof="0" dirty="0">
                <a:solidFill>
                  <a:srgbClr val="FFFFFF"/>
                </a:solidFill>
                <a:latin typeface="Calibri" pitchFamily="34" charset="0"/>
                <a:cs typeface="Calibri" pitchFamily="34" charset="0"/>
              </a:rPr>
              <a:t>You can print this template to use as a wall calendar.</a:t>
            </a:r>
            <a:r>
              <a:rPr lang="en-US" sz="1100" b="1" i="1" noProof="0" dirty="0">
                <a:solidFill>
                  <a:srgbClr val="FFFFFF"/>
                </a:solidFill>
                <a:latin typeface="Calibri" pitchFamily="34" charset="0"/>
                <a:cs typeface="Calibri" pitchFamily="34" charset="0"/>
              </a:rPr>
              <a:t> You can also copy the slide for any month to add to your own presentation.</a:t>
            </a:r>
          </a:p>
        </p:txBody>
      </p:sp>
    </p:spTree>
    <p:extLst>
      <p:ext uri="{BB962C8B-B14F-4D97-AF65-F5344CB8AC3E}">
        <p14:creationId xmlns:p14="http://schemas.microsoft.com/office/powerpoint/2010/main" val="78791171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5425" indent="-228600" algn="l" defTabSz="914400" rtl="0" eaLnBrk="1" latinLnBrk="0" hangingPunct="1">
        <a:spcBef>
          <a:spcPts val="1600"/>
        </a:spcBef>
        <a:buClr>
          <a:schemeClr val="tx1"/>
        </a:buClr>
        <a:buFont typeface="Arial" pitchFamily="34" charset="0"/>
        <a:buChar char="•"/>
        <a:defRPr sz="2000" kern="1200">
          <a:solidFill>
            <a:schemeClr val="tx1"/>
          </a:solidFill>
          <a:latin typeface="+mn-lt"/>
          <a:ea typeface="+mn-ea"/>
          <a:cs typeface="+mn-cs"/>
        </a:defRPr>
      </a:lvl1pPr>
      <a:lvl2pPr marL="742950" indent="-228600" algn="l" defTabSz="914400" rtl="0" eaLnBrk="1" latinLnBrk="0" hangingPunct="1">
        <a:spcBef>
          <a:spcPts val="600"/>
        </a:spcBef>
        <a:buClr>
          <a:schemeClr val="tx1"/>
        </a:buClr>
        <a:buFont typeface="Arial" pitchFamily="34" charset="0"/>
        <a:buChar char="•"/>
        <a:defRPr sz="1800" kern="1200">
          <a:solidFill>
            <a:schemeClr val="tx1"/>
          </a:solidFill>
          <a:latin typeface="+mn-lt"/>
          <a:ea typeface="+mn-ea"/>
          <a:cs typeface="+mn-cs"/>
        </a:defRPr>
      </a:lvl2pPr>
      <a:lvl3pPr marL="1252728" indent="-228600" algn="l" defTabSz="914400" rtl="0" eaLnBrk="1" latinLnBrk="0" hangingPunct="1">
        <a:spcBef>
          <a:spcPts val="600"/>
        </a:spcBef>
        <a:buClr>
          <a:schemeClr val="tx1"/>
        </a:buClr>
        <a:buFont typeface="Arial" pitchFamily="34" charset="0"/>
        <a:buChar char="•"/>
        <a:defRPr sz="1600" kern="1200">
          <a:solidFill>
            <a:schemeClr val="tx1"/>
          </a:solidFill>
          <a:latin typeface="+mn-lt"/>
          <a:ea typeface="+mn-ea"/>
          <a:cs typeface="+mn-cs"/>
        </a:defRPr>
      </a:lvl3pPr>
      <a:lvl4pPr marL="1764792" indent="-228600" algn="l" defTabSz="914400" rtl="0" eaLnBrk="1" latinLnBrk="0" hangingPunct="1">
        <a:spcBef>
          <a:spcPts val="600"/>
        </a:spcBef>
        <a:buClr>
          <a:schemeClr val="tx1"/>
        </a:buClr>
        <a:buFont typeface="Arial" pitchFamily="34" charset="0"/>
        <a:buChar char="•"/>
        <a:defRPr sz="1400" kern="1200">
          <a:solidFill>
            <a:schemeClr val="tx1"/>
          </a:solidFill>
          <a:latin typeface="+mn-lt"/>
          <a:ea typeface="+mn-ea"/>
          <a:cs typeface="+mn-cs"/>
        </a:defRPr>
      </a:lvl4pPr>
      <a:lvl5pPr marL="2276856" indent="-228600" algn="l" defTabSz="914400" rtl="0" eaLnBrk="1" latinLnBrk="0" hangingPunct="1">
        <a:spcBef>
          <a:spcPts val="600"/>
        </a:spcBef>
        <a:buClr>
          <a:schemeClr val="tx1"/>
        </a:buClr>
        <a:buFont typeface="Arial" pitchFamily="34" charset="0"/>
        <a:buChar char="•"/>
        <a:defRPr sz="1400" kern="1200">
          <a:solidFill>
            <a:schemeClr val="tx1"/>
          </a:solidFill>
          <a:latin typeface="+mn-lt"/>
          <a:ea typeface="+mn-ea"/>
          <a:cs typeface="+mn-cs"/>
        </a:defRPr>
      </a:lvl5pPr>
      <a:lvl6pPr marL="2788920" indent="-228600" algn="l" defTabSz="914400" rtl="0" eaLnBrk="1" latinLnBrk="0" hangingPunct="1">
        <a:spcBef>
          <a:spcPts val="600"/>
        </a:spcBef>
        <a:buClr>
          <a:schemeClr val="tx1"/>
        </a:buClr>
        <a:buFont typeface="Arial" pitchFamily="34" charset="0"/>
        <a:buChar char="•"/>
        <a:defRPr sz="1400" kern="1200">
          <a:solidFill>
            <a:schemeClr val="tx1"/>
          </a:solidFill>
          <a:latin typeface="+mn-lt"/>
          <a:ea typeface="+mn-ea"/>
          <a:cs typeface="+mn-cs"/>
        </a:defRPr>
      </a:lvl6pPr>
      <a:lvl7pPr marL="3300984" indent="-228600" algn="l" defTabSz="914400" rtl="0" eaLnBrk="1" latinLnBrk="0" hangingPunct="1">
        <a:spcBef>
          <a:spcPts val="600"/>
        </a:spcBef>
        <a:buClr>
          <a:schemeClr val="tx1"/>
        </a:buClr>
        <a:buFont typeface="Arial" pitchFamily="34" charset="0"/>
        <a:buChar char="•"/>
        <a:defRPr sz="1400" kern="1200">
          <a:solidFill>
            <a:schemeClr val="tx1"/>
          </a:solidFill>
          <a:latin typeface="+mn-lt"/>
          <a:ea typeface="+mn-ea"/>
          <a:cs typeface="+mn-cs"/>
        </a:defRPr>
      </a:lvl7pPr>
      <a:lvl8pPr marL="3813048" indent="-228600" algn="l" defTabSz="914400" rtl="0" eaLnBrk="1" latinLnBrk="0" hangingPunct="1">
        <a:spcBef>
          <a:spcPts val="600"/>
        </a:spcBef>
        <a:buClr>
          <a:schemeClr val="tx1"/>
        </a:buClr>
        <a:buFont typeface="Arial" pitchFamily="34" charset="0"/>
        <a:buChar char="•"/>
        <a:defRPr sz="1400" kern="1200">
          <a:solidFill>
            <a:schemeClr val="tx1"/>
          </a:solidFill>
          <a:latin typeface="+mn-lt"/>
          <a:ea typeface="+mn-ea"/>
          <a:cs typeface="+mn-cs"/>
        </a:defRPr>
      </a:lvl8pPr>
      <a:lvl9pPr marL="4325112" indent="-228600" algn="l" defTabSz="914400" rtl="0" eaLnBrk="1" latinLnBrk="0" hangingPunct="1">
        <a:spcBef>
          <a:spcPts val="600"/>
        </a:spcBef>
        <a:buClr>
          <a:schemeClr val="tx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F02CF53-A4E5-B646-AE68-6C902E2837E6}"/>
              </a:ext>
            </a:extLst>
          </p:cNvPr>
          <p:cNvSpPr/>
          <p:nvPr userDrawn="1"/>
        </p:nvSpPr>
        <p:spPr>
          <a:xfrm rot="10800000">
            <a:off x="-2149" y="-3"/>
            <a:ext cx="12194132" cy="1083736"/>
          </a:xfrm>
          <a:prstGeom prst="rect">
            <a:avLst/>
          </a:prstGeom>
          <a:solidFill>
            <a:schemeClr val="bg2">
              <a:alpha val="199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p:nvSpPr>
        <p:spPr>
          <a:xfrm>
            <a:off x="2148" y="6551114"/>
            <a:ext cx="356188" cy="256545"/>
          </a:xfrm>
          <a:prstGeom prst="rect">
            <a:avLst/>
          </a:prstGeom>
          <a:noFill/>
        </p:spPr>
        <p:txBody>
          <a:bodyPr wrap="none" rtlCol="0">
            <a:spAutoFit/>
          </a:bodyPr>
          <a:lstStyle/>
          <a:p>
            <a:pPr algn="l"/>
            <a:fld id="{111F478C-84AE-4601-9BE4-60468A3A6C06}" type="slidenum">
              <a:rPr lang="en-US" sz="1067" b="0" i="0" smtClean="0">
                <a:solidFill>
                  <a:schemeClr val="tx1">
                    <a:alpha val="50000"/>
                  </a:schemeClr>
                </a:solidFill>
                <a:latin typeface="Neue Haas Grotesk Text Pro" panose="020B0504020202020204" pitchFamily="34" charset="77"/>
              </a:rPr>
              <a:pPr algn="l"/>
              <a:t>‹#›</a:t>
            </a:fld>
            <a:endParaRPr lang="en-US" sz="1067" b="0" i="0">
              <a:solidFill>
                <a:schemeClr val="tx1">
                  <a:alpha val="50000"/>
                </a:schemeClr>
              </a:solidFill>
              <a:latin typeface="Neue Haas Grotesk Text Pro" panose="020B0504020202020204" pitchFamily="34" charset="77"/>
            </a:endParaRPr>
          </a:p>
        </p:txBody>
      </p:sp>
      <p:sp>
        <p:nvSpPr>
          <p:cNvPr id="13" name="Text Placeholder 53"/>
          <p:cNvSpPr>
            <a:spLocks noGrp="1"/>
          </p:cNvSpPr>
          <p:nvPr>
            <p:ph type="body" idx="1"/>
          </p:nvPr>
        </p:nvSpPr>
        <p:spPr>
          <a:xfrm>
            <a:off x="352214" y="1190980"/>
            <a:ext cx="11445341" cy="137678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a:t>
            </a:r>
          </a:p>
        </p:txBody>
      </p:sp>
      <p:sp>
        <p:nvSpPr>
          <p:cNvPr id="16" name="Title Placeholder 1"/>
          <p:cNvSpPr>
            <a:spLocks noGrp="1"/>
          </p:cNvSpPr>
          <p:nvPr>
            <p:ph type="title"/>
          </p:nvPr>
        </p:nvSpPr>
        <p:spPr>
          <a:xfrm>
            <a:off x="352213" y="70818"/>
            <a:ext cx="9401387" cy="976588"/>
          </a:xfrm>
          <a:prstGeom prst="rect">
            <a:avLst/>
          </a:prstGeom>
        </p:spPr>
        <p:txBody>
          <a:bodyPr vert="horz" lIns="72000" tIns="0" rIns="91440" bIns="0" rtlCol="0" anchor="ctr">
            <a:normAutofit/>
          </a:bodyPr>
          <a:lstStyle/>
          <a:p>
            <a:pPr lvl="0"/>
            <a:r>
              <a:rPr lang="en-US"/>
              <a:t>Click to edit Master title style</a:t>
            </a:r>
          </a:p>
        </p:txBody>
      </p:sp>
      <p:grpSp>
        <p:nvGrpSpPr>
          <p:cNvPr id="39" name="Group 38">
            <a:extLst>
              <a:ext uri="{FF2B5EF4-FFF2-40B4-BE49-F238E27FC236}">
                <a16:creationId xmlns:a16="http://schemas.microsoft.com/office/drawing/2014/main" id="{F1FC9FE6-7211-2D4D-BBC5-2CA2AED63B97}"/>
              </a:ext>
            </a:extLst>
          </p:cNvPr>
          <p:cNvGrpSpPr/>
          <p:nvPr userDrawn="1"/>
        </p:nvGrpSpPr>
        <p:grpSpPr>
          <a:xfrm>
            <a:off x="10246555" y="301096"/>
            <a:ext cx="1663868" cy="475553"/>
            <a:chOff x="2751138" y="3262313"/>
            <a:chExt cx="4665662" cy="1333500"/>
          </a:xfrm>
          <a:solidFill>
            <a:schemeClr val="tx2"/>
          </a:solidFill>
        </p:grpSpPr>
        <p:sp>
          <p:nvSpPr>
            <p:cNvPr id="40" name="Freeform 1">
              <a:extLst>
                <a:ext uri="{FF2B5EF4-FFF2-40B4-BE49-F238E27FC236}">
                  <a16:creationId xmlns:a16="http://schemas.microsoft.com/office/drawing/2014/main" id="{2202F2C4-E626-9C44-8BD5-A0A142984A97}"/>
                </a:ext>
              </a:extLst>
            </p:cNvPr>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1" name="Freeform 2">
              <a:extLst>
                <a:ext uri="{FF2B5EF4-FFF2-40B4-BE49-F238E27FC236}">
                  <a16:creationId xmlns:a16="http://schemas.microsoft.com/office/drawing/2014/main" id="{48E235B8-0EFE-1D4E-B536-D584422BD2BF}"/>
                </a:ext>
              </a:extLst>
            </p:cNvPr>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2" name="Freeform 3">
              <a:extLst>
                <a:ext uri="{FF2B5EF4-FFF2-40B4-BE49-F238E27FC236}">
                  <a16:creationId xmlns:a16="http://schemas.microsoft.com/office/drawing/2014/main" id="{59CBC9C9-352E-C44D-898B-B56EA1F51B84}"/>
                </a:ext>
              </a:extLst>
            </p:cNvPr>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5" name="Freeform 4">
              <a:extLst>
                <a:ext uri="{FF2B5EF4-FFF2-40B4-BE49-F238E27FC236}">
                  <a16:creationId xmlns:a16="http://schemas.microsoft.com/office/drawing/2014/main" id="{489722E2-4F5C-474B-BE14-489471BD068F}"/>
                </a:ext>
              </a:extLst>
            </p:cNvPr>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6" name="Freeform 5">
              <a:extLst>
                <a:ext uri="{FF2B5EF4-FFF2-40B4-BE49-F238E27FC236}">
                  <a16:creationId xmlns:a16="http://schemas.microsoft.com/office/drawing/2014/main" id="{AAA478F0-93B4-D947-BED8-D23BF131CBCF}"/>
                </a:ext>
              </a:extLst>
            </p:cNvPr>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7" name="Freeform 6">
              <a:extLst>
                <a:ext uri="{FF2B5EF4-FFF2-40B4-BE49-F238E27FC236}">
                  <a16:creationId xmlns:a16="http://schemas.microsoft.com/office/drawing/2014/main" id="{A57E6D6C-A5DC-FD42-8986-EE47E599526F}"/>
                </a:ext>
              </a:extLst>
            </p:cNvPr>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8" name="Freeform 7">
              <a:extLst>
                <a:ext uri="{FF2B5EF4-FFF2-40B4-BE49-F238E27FC236}">
                  <a16:creationId xmlns:a16="http://schemas.microsoft.com/office/drawing/2014/main" id="{AE32BA5C-C3A9-184E-AFD3-4E15B09FF3F6}"/>
                </a:ext>
              </a:extLst>
            </p:cNvPr>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49" name="Freeform 8">
              <a:extLst>
                <a:ext uri="{FF2B5EF4-FFF2-40B4-BE49-F238E27FC236}">
                  <a16:creationId xmlns:a16="http://schemas.microsoft.com/office/drawing/2014/main" id="{8A0DB868-FC5A-BD44-9EA8-45E6496045ED}"/>
                </a:ext>
              </a:extLst>
            </p:cNvPr>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0" name="Freeform 9">
              <a:extLst>
                <a:ext uri="{FF2B5EF4-FFF2-40B4-BE49-F238E27FC236}">
                  <a16:creationId xmlns:a16="http://schemas.microsoft.com/office/drawing/2014/main" id="{BFCB2AFF-A2AD-624A-8B85-9A1C9FB5DAD0}"/>
                </a:ext>
              </a:extLst>
            </p:cNvPr>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1" name="Freeform 10">
              <a:extLst>
                <a:ext uri="{FF2B5EF4-FFF2-40B4-BE49-F238E27FC236}">
                  <a16:creationId xmlns:a16="http://schemas.microsoft.com/office/drawing/2014/main" id="{01095FC3-BDC5-A549-A563-41D39503D14D}"/>
                </a:ext>
              </a:extLst>
            </p:cNvPr>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2" name="Freeform 11">
              <a:extLst>
                <a:ext uri="{FF2B5EF4-FFF2-40B4-BE49-F238E27FC236}">
                  <a16:creationId xmlns:a16="http://schemas.microsoft.com/office/drawing/2014/main" id="{67332802-95F1-BD4E-A57B-E2DBDF38E3DC}"/>
                </a:ext>
              </a:extLst>
            </p:cNvPr>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3" name="Freeform 12">
              <a:extLst>
                <a:ext uri="{FF2B5EF4-FFF2-40B4-BE49-F238E27FC236}">
                  <a16:creationId xmlns:a16="http://schemas.microsoft.com/office/drawing/2014/main" id="{1620EBC1-91A3-0747-8FF2-60CECD898087}"/>
                </a:ext>
              </a:extLst>
            </p:cNvPr>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4" name="Freeform 13">
              <a:extLst>
                <a:ext uri="{FF2B5EF4-FFF2-40B4-BE49-F238E27FC236}">
                  <a16:creationId xmlns:a16="http://schemas.microsoft.com/office/drawing/2014/main" id="{9AE043B0-CB1B-9E46-BB0B-62488F1C0173}"/>
                </a:ext>
              </a:extLst>
            </p:cNvPr>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5" name="Freeform 14">
              <a:extLst>
                <a:ext uri="{FF2B5EF4-FFF2-40B4-BE49-F238E27FC236}">
                  <a16:creationId xmlns:a16="http://schemas.microsoft.com/office/drawing/2014/main" id="{BC547CDB-3E2C-4B44-A4C8-090E4FE2F825}"/>
                </a:ext>
              </a:extLst>
            </p:cNvPr>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6" name="Freeform 15">
              <a:extLst>
                <a:ext uri="{FF2B5EF4-FFF2-40B4-BE49-F238E27FC236}">
                  <a16:creationId xmlns:a16="http://schemas.microsoft.com/office/drawing/2014/main" id="{75E6D7FF-FE3E-1940-9EDE-F48BB8E26788}"/>
                </a:ext>
              </a:extLst>
            </p:cNvPr>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7" name="Freeform 16">
              <a:extLst>
                <a:ext uri="{FF2B5EF4-FFF2-40B4-BE49-F238E27FC236}">
                  <a16:creationId xmlns:a16="http://schemas.microsoft.com/office/drawing/2014/main" id="{722805C6-4484-1C44-87E2-ECE83F45E61D}"/>
                </a:ext>
              </a:extLst>
            </p:cNvPr>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8" name="Freeform 17">
              <a:extLst>
                <a:ext uri="{FF2B5EF4-FFF2-40B4-BE49-F238E27FC236}">
                  <a16:creationId xmlns:a16="http://schemas.microsoft.com/office/drawing/2014/main" id="{C77A8482-89B5-A34E-AA34-7608500CD9CD}"/>
                </a:ext>
              </a:extLst>
            </p:cNvPr>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59" name="Freeform 18">
              <a:extLst>
                <a:ext uri="{FF2B5EF4-FFF2-40B4-BE49-F238E27FC236}">
                  <a16:creationId xmlns:a16="http://schemas.microsoft.com/office/drawing/2014/main" id="{A5C8F1E5-0B3B-3D41-AA0C-BEDAF6EAB750}"/>
                </a:ext>
              </a:extLst>
            </p:cNvPr>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3" name="Freeform 19">
              <a:extLst>
                <a:ext uri="{FF2B5EF4-FFF2-40B4-BE49-F238E27FC236}">
                  <a16:creationId xmlns:a16="http://schemas.microsoft.com/office/drawing/2014/main" id="{384F3AF3-9A9D-6749-BA1F-3C4CDBAF59F0}"/>
                </a:ext>
              </a:extLst>
            </p:cNvPr>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4" name="Freeform 20">
              <a:extLst>
                <a:ext uri="{FF2B5EF4-FFF2-40B4-BE49-F238E27FC236}">
                  <a16:creationId xmlns:a16="http://schemas.microsoft.com/office/drawing/2014/main" id="{F99D0FF1-431B-6C43-A98F-D450EE81DD44}"/>
                </a:ext>
              </a:extLst>
            </p:cNvPr>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5" name="Freeform 21">
              <a:extLst>
                <a:ext uri="{FF2B5EF4-FFF2-40B4-BE49-F238E27FC236}">
                  <a16:creationId xmlns:a16="http://schemas.microsoft.com/office/drawing/2014/main" id="{DFFDE76A-9014-3145-B23E-7C6216603528}"/>
                </a:ext>
              </a:extLst>
            </p:cNvPr>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6" name="Freeform 22">
              <a:extLst>
                <a:ext uri="{FF2B5EF4-FFF2-40B4-BE49-F238E27FC236}">
                  <a16:creationId xmlns:a16="http://schemas.microsoft.com/office/drawing/2014/main" id="{87DC48FF-3F70-F940-9EB2-8196B0F9EF48}"/>
                </a:ext>
              </a:extLst>
            </p:cNvPr>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sp>
          <p:nvSpPr>
            <p:cNvPr id="67" name="Freeform 23">
              <a:extLst>
                <a:ext uri="{FF2B5EF4-FFF2-40B4-BE49-F238E27FC236}">
                  <a16:creationId xmlns:a16="http://schemas.microsoft.com/office/drawing/2014/main" id="{D419EB28-F506-EA4B-9DF6-C19B40710402}"/>
                </a:ext>
              </a:extLst>
            </p:cNvPr>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0" i="0">
                <a:solidFill>
                  <a:srgbClr val="414141"/>
                </a:solidFill>
                <a:latin typeface="Neue Haas Grotesk Text Pro" panose="020B0504020202020204" pitchFamily="34" charset="77"/>
              </a:endParaRPr>
            </a:p>
          </p:txBody>
        </p:sp>
      </p:grpSp>
      <p:sp>
        <p:nvSpPr>
          <p:cNvPr id="32" name="TextBox 31">
            <a:extLst>
              <a:ext uri="{FF2B5EF4-FFF2-40B4-BE49-F238E27FC236}">
                <a16:creationId xmlns:a16="http://schemas.microsoft.com/office/drawing/2014/main" id="{B4AEEDCA-9AEA-934A-9941-5F6114A67B61}"/>
              </a:ext>
            </a:extLst>
          </p:cNvPr>
          <p:cNvSpPr txBox="1"/>
          <p:nvPr userDrawn="1"/>
        </p:nvSpPr>
        <p:spPr>
          <a:xfrm>
            <a:off x="9598024" y="6548295"/>
            <a:ext cx="2541080" cy="215444"/>
          </a:xfrm>
          <a:prstGeom prst="rect">
            <a:avLst/>
          </a:prstGeom>
          <a:noFill/>
        </p:spPr>
        <p:txBody>
          <a:bodyPr wrap="none"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sz="800" b="0" i="0" kern="1200">
                <a:solidFill>
                  <a:schemeClr val="bg1">
                    <a:lumMod val="65000"/>
                  </a:schemeClr>
                </a:solidFill>
                <a:latin typeface="Neue Haas Grotesk Text Pro" panose="020B0504020202020204" pitchFamily="34" charset="77"/>
                <a:ea typeface="+mn-ea"/>
                <a:cs typeface="+mn-cs"/>
              </a:rPr>
              <a:t>© Hitachi Vantara LLC 2022. All Rights Reserved.</a:t>
            </a:r>
          </a:p>
        </p:txBody>
      </p:sp>
    </p:spTree>
    <p:extLst>
      <p:ext uri="{BB962C8B-B14F-4D97-AF65-F5344CB8AC3E}">
        <p14:creationId xmlns:p14="http://schemas.microsoft.com/office/powerpoint/2010/main" val="274470738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85000"/>
        </a:lnSpc>
        <a:spcBef>
          <a:spcPct val="0"/>
        </a:spcBef>
        <a:buNone/>
        <a:defRPr lang="en-US" sz="2933" b="1" i="0" kern="1200" cap="none" dirty="0" smtClean="0">
          <a:solidFill>
            <a:schemeClr val="tx1"/>
          </a:solidFill>
          <a:latin typeface="Neue Haas Grotesk Text Pro" panose="020B0504020202020204" pitchFamily="34" charset="77"/>
          <a:ea typeface="+mj-ea"/>
          <a:cs typeface="+mj-cs"/>
        </a:defRPr>
      </a:lvl1pPr>
    </p:titleStyle>
    <p:bodyStyle>
      <a:lvl1pPr marL="335992" indent="-143996" algn="l" defTabSz="1219170" rtl="0" eaLnBrk="1" latinLnBrk="0" hangingPunct="1">
        <a:lnSpc>
          <a:spcPct val="100000"/>
        </a:lnSpc>
        <a:spcBef>
          <a:spcPts val="0"/>
        </a:spcBef>
        <a:spcAft>
          <a:spcPts val="267"/>
        </a:spcAft>
        <a:buClr>
          <a:schemeClr val="accent2"/>
        </a:buClr>
        <a:buFont typeface="Arial" panose="020B0604020202020204" pitchFamily="34" charset="0"/>
        <a:buChar char="•"/>
        <a:defRPr lang="en-US" sz="2133" b="0" i="0" kern="1200" dirty="0" smtClean="0">
          <a:solidFill>
            <a:schemeClr val="tx1"/>
          </a:solidFill>
          <a:latin typeface="Neue Haas Grotesk Text Pro" panose="020B0504020202020204" pitchFamily="34" charset="77"/>
          <a:ea typeface="+mn-ea"/>
          <a:cs typeface="+mn-cs"/>
        </a:defRPr>
      </a:lvl1pPr>
      <a:lvl2pPr marL="479988" indent="-143996" algn="l" defTabSz="1219170" rtl="0" eaLnBrk="1" latinLnBrk="0" hangingPunct="1">
        <a:lnSpc>
          <a:spcPct val="95000"/>
        </a:lnSpc>
        <a:spcBef>
          <a:spcPts val="0"/>
        </a:spcBef>
        <a:spcAft>
          <a:spcPts val="533"/>
        </a:spcAft>
        <a:buClr>
          <a:schemeClr val="accent2"/>
        </a:buClr>
        <a:buFont typeface="Arial" panose="020B0604020202020204" pitchFamily="34" charset="0"/>
        <a:buChar char="•"/>
        <a:defRPr lang="en-US" sz="1733" b="0" i="0" kern="1200" dirty="0" smtClean="0">
          <a:solidFill>
            <a:schemeClr val="tx1"/>
          </a:solidFill>
          <a:latin typeface="Neue Haas Grotesk Text Pro" panose="020B0504020202020204" pitchFamily="34" charset="77"/>
          <a:ea typeface="+mn-ea"/>
          <a:cs typeface="+mn-cs"/>
        </a:defRPr>
      </a:lvl2pPr>
      <a:lvl3pPr marL="623984" indent="-143996" algn="l" defTabSz="1219170" rtl="0" eaLnBrk="1" latinLnBrk="0" hangingPunct="1">
        <a:lnSpc>
          <a:spcPct val="95000"/>
        </a:lnSpc>
        <a:spcBef>
          <a:spcPts val="0"/>
        </a:spcBef>
        <a:spcAft>
          <a:spcPts val="667"/>
        </a:spcAft>
        <a:buClr>
          <a:schemeClr val="accent2"/>
        </a:buClr>
        <a:buFont typeface="Arial" panose="020B0604020202020204" pitchFamily="34" charset="0"/>
        <a:buChar char="•"/>
        <a:defRPr lang="en-US" sz="1200" b="0" i="0" kern="1200" dirty="0" smtClean="0">
          <a:solidFill>
            <a:schemeClr val="tx1"/>
          </a:solidFill>
          <a:latin typeface="Neue Haas Grotesk Text Pro" panose="020B0504020202020204" pitchFamily="34" charset="77"/>
          <a:ea typeface="+mn-ea"/>
          <a:cs typeface="+mn-cs"/>
        </a:defRPr>
      </a:lvl3pPr>
      <a:lvl4pPr marL="767981" indent="-143996" algn="l" defTabSz="1219170" rtl="0" eaLnBrk="1" latinLnBrk="0" hangingPunct="1">
        <a:lnSpc>
          <a:spcPct val="95000"/>
        </a:lnSpc>
        <a:spcBef>
          <a:spcPts val="0"/>
        </a:spcBef>
        <a:spcAft>
          <a:spcPts val="667"/>
        </a:spcAft>
        <a:buClr>
          <a:schemeClr val="accent2"/>
        </a:buClr>
        <a:buFont typeface="Arial" panose="020B0604020202020204" pitchFamily="34" charset="0"/>
        <a:buChar char="•"/>
        <a:defRPr lang="en-US" sz="1067" b="0" i="0" kern="1200" dirty="0" smtClean="0">
          <a:solidFill>
            <a:schemeClr val="tx1"/>
          </a:solidFill>
          <a:latin typeface="Neue Haas Grotesk Text Pro" panose="020B0504020202020204" pitchFamily="34" charset="77"/>
          <a:ea typeface="+mn-ea"/>
          <a:cs typeface="+mn-cs"/>
        </a:defRPr>
      </a:lvl4pPr>
      <a:lvl5pPr marL="911977" indent="-143996" algn="l" defTabSz="1219170" rtl="0" eaLnBrk="1" latinLnBrk="0" hangingPunct="1">
        <a:lnSpc>
          <a:spcPct val="95000"/>
        </a:lnSpc>
        <a:spcBef>
          <a:spcPts val="0"/>
        </a:spcBef>
        <a:spcAft>
          <a:spcPts val="667"/>
        </a:spcAft>
        <a:buClr>
          <a:schemeClr val="accent2"/>
        </a:buClr>
        <a:buFont typeface="Arial" panose="020B0604020202020204" pitchFamily="34" charset="0"/>
        <a:buChar char="•"/>
        <a:defRPr lang="en-US" sz="1067" b="0" i="0" kern="1200" dirty="0">
          <a:solidFill>
            <a:schemeClr val="tx1"/>
          </a:solidFill>
          <a:latin typeface="Neue Haas Grotesk Text Pro" panose="020B0504020202020204" pitchFamily="34" charset="77"/>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g"/><Relationship Id="rId1" Type="http://schemas.openxmlformats.org/officeDocument/2006/relationships/slideLayout" Target="../slideLayouts/slideLayout15.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15.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Layout" Target="../slideLayouts/slideLayout14.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15.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15.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B94D1-0D3F-0944-811F-9D83C1C912A6}"/>
              </a:ext>
            </a:extLst>
          </p:cNvPr>
          <p:cNvSpPr>
            <a:spLocks noGrp="1"/>
          </p:cNvSpPr>
          <p:nvPr>
            <p:ph type="ctrTitle"/>
          </p:nvPr>
        </p:nvSpPr>
        <p:spPr/>
        <p:txBody>
          <a:bodyPr/>
          <a:lstStyle/>
          <a:p>
            <a:r>
              <a:rPr lang="en-US" dirty="0"/>
              <a:t>Insurance use case exploration</a:t>
            </a:r>
          </a:p>
        </p:txBody>
      </p:sp>
      <p:sp>
        <p:nvSpPr>
          <p:cNvPr id="3" name="Text Placeholder 2">
            <a:extLst>
              <a:ext uri="{FF2B5EF4-FFF2-40B4-BE49-F238E27FC236}">
                <a16:creationId xmlns:a16="http://schemas.microsoft.com/office/drawing/2014/main" id="{7EF5D684-9A0C-C14D-9034-4DD0A83AC354}"/>
              </a:ext>
            </a:extLst>
          </p:cNvPr>
          <p:cNvSpPr>
            <a:spLocks noGrp="1"/>
          </p:cNvSpPr>
          <p:nvPr>
            <p:ph type="body" sz="quarter" idx="11"/>
          </p:nvPr>
        </p:nvSpPr>
        <p:spPr/>
        <p:txBody>
          <a:bodyPr>
            <a:normAutofit fontScale="92500" lnSpcReduction="20000"/>
          </a:bodyPr>
          <a:lstStyle/>
          <a:p>
            <a:r>
              <a:rPr lang="en-US" dirty="0"/>
              <a:t>Ana Rodrigues</a:t>
            </a:r>
          </a:p>
        </p:txBody>
      </p:sp>
      <p:sp>
        <p:nvSpPr>
          <p:cNvPr id="4" name="Text Placeholder 3">
            <a:extLst>
              <a:ext uri="{FF2B5EF4-FFF2-40B4-BE49-F238E27FC236}">
                <a16:creationId xmlns:a16="http://schemas.microsoft.com/office/drawing/2014/main" id="{DE09A46F-1052-2141-9A74-F748C025112C}"/>
              </a:ext>
            </a:extLst>
          </p:cNvPr>
          <p:cNvSpPr>
            <a:spLocks noGrp="1"/>
          </p:cNvSpPr>
          <p:nvPr>
            <p:ph type="body" sz="quarter" idx="12"/>
          </p:nvPr>
        </p:nvSpPr>
        <p:spPr/>
        <p:txBody>
          <a:bodyPr>
            <a:normAutofit/>
          </a:bodyPr>
          <a:lstStyle/>
          <a:p>
            <a:r>
              <a:rPr lang="en-US" dirty="0"/>
              <a:t>Data Scientist, Insights &amp; Analytics</a:t>
            </a:r>
          </a:p>
        </p:txBody>
      </p:sp>
      <p:sp>
        <p:nvSpPr>
          <p:cNvPr id="6" name="Content Placeholder 5">
            <a:extLst>
              <a:ext uri="{FF2B5EF4-FFF2-40B4-BE49-F238E27FC236}">
                <a16:creationId xmlns:a16="http://schemas.microsoft.com/office/drawing/2014/main" id="{22629818-D596-029F-E259-6C00DC60F004}"/>
              </a:ext>
            </a:extLst>
          </p:cNvPr>
          <p:cNvSpPr txBox="1">
            <a:spLocks/>
          </p:cNvSpPr>
          <p:nvPr/>
        </p:nvSpPr>
        <p:spPr>
          <a:xfrm>
            <a:off x="911424" y="5806438"/>
            <a:ext cx="2095177" cy="259675"/>
          </a:xfrm>
          <a:prstGeom prst="roundRect">
            <a:avLst>
              <a:gd name="adj" fmla="val 50000"/>
            </a:avLst>
          </a:prstGeom>
          <a:ln w="15875">
            <a:solidFill>
              <a:schemeClr val="bg1"/>
            </a:solidFill>
          </a:ln>
        </p:spPr>
        <p:txBody>
          <a:bodyPr wrap="none" lIns="144000" rIns="144000" anchor="ctr" anchorCtr="0"/>
          <a:lstStyle>
            <a:lvl1pPr marL="0" indent="0" algn="l" defTabSz="914400" rtl="0" eaLnBrk="1" latinLnBrk="0" hangingPunct="1">
              <a:lnSpc>
                <a:spcPct val="100000"/>
              </a:lnSpc>
              <a:spcBef>
                <a:spcPts val="0"/>
              </a:spcBef>
              <a:spcAft>
                <a:spcPts val="0"/>
              </a:spcAft>
              <a:buClr>
                <a:schemeClr val="accent2"/>
              </a:buClr>
              <a:buFont typeface="Arial" panose="020B0604020202020204" pitchFamily="34" charset="0"/>
              <a:buNone/>
              <a:defRPr lang="en-US" sz="1200" b="0" i="0" kern="1200">
                <a:solidFill>
                  <a:schemeClr val="bg1"/>
                </a:solidFill>
                <a:latin typeface="Neue Haas Grotesk Text Pro" panose="020B0504020202020204" pitchFamily="34" charset="77"/>
                <a:ea typeface="+mn-ea"/>
                <a:cs typeface="+mn-cs"/>
              </a:defRPr>
            </a:lvl1pPr>
            <a:lvl2pPr marL="252000" indent="0" algn="l" defTabSz="914400" rtl="0" eaLnBrk="1" latinLnBrk="0" hangingPunct="1">
              <a:lnSpc>
                <a:spcPct val="95000"/>
              </a:lnSpc>
              <a:spcBef>
                <a:spcPts val="0"/>
              </a:spcBef>
              <a:spcAft>
                <a:spcPts val="400"/>
              </a:spcAft>
              <a:buClr>
                <a:schemeClr val="accent2"/>
              </a:buClr>
              <a:buFont typeface="Arial" panose="020B0604020202020204" pitchFamily="34" charset="0"/>
              <a:buNone/>
              <a:defRPr lang="en-US" sz="1300" b="1" i="0" kern="1200">
                <a:solidFill>
                  <a:schemeClr val="bg1"/>
                </a:solidFill>
                <a:latin typeface="Neue Haas Grotesk Text Pro" panose="020B0504020202020204" pitchFamily="34" charset="77"/>
                <a:ea typeface="+mn-ea"/>
                <a:cs typeface="+mn-cs"/>
              </a:defRPr>
            </a:lvl2pPr>
            <a:lvl3pPr marL="360000" indent="0" algn="l" defTabSz="914400" rtl="0" eaLnBrk="1" latinLnBrk="0" hangingPunct="1">
              <a:lnSpc>
                <a:spcPct val="95000"/>
              </a:lnSpc>
              <a:spcBef>
                <a:spcPts val="0"/>
              </a:spcBef>
              <a:spcAft>
                <a:spcPts val="500"/>
              </a:spcAft>
              <a:buClr>
                <a:schemeClr val="accent2"/>
              </a:buClr>
              <a:buFont typeface="Arial" panose="020B0604020202020204" pitchFamily="34" charset="0"/>
              <a:buNone/>
              <a:defRPr lang="en-US" sz="900" b="1" i="0" kern="1200">
                <a:solidFill>
                  <a:schemeClr val="bg1"/>
                </a:solidFill>
                <a:latin typeface="Neue Haas Grotesk Text Pro" panose="020B0504020202020204" pitchFamily="34" charset="77"/>
                <a:ea typeface="+mn-ea"/>
                <a:cs typeface="+mn-cs"/>
              </a:defRPr>
            </a:lvl3pPr>
            <a:lvl4pPr marL="468000" indent="0" algn="l" defTabSz="914400" rtl="0" eaLnBrk="1" latinLnBrk="0" hangingPunct="1">
              <a:lnSpc>
                <a:spcPct val="95000"/>
              </a:lnSpc>
              <a:spcBef>
                <a:spcPts val="0"/>
              </a:spcBef>
              <a:spcAft>
                <a:spcPts val="500"/>
              </a:spcAft>
              <a:buClr>
                <a:schemeClr val="accent2"/>
              </a:buClr>
              <a:buFont typeface="Arial" panose="020B0604020202020204" pitchFamily="34" charset="0"/>
              <a:buNone/>
              <a:defRPr lang="en-US" sz="800" b="1" i="0" kern="1200">
                <a:solidFill>
                  <a:schemeClr val="bg1"/>
                </a:solidFill>
                <a:latin typeface="Neue Haas Grotesk Text Pro" panose="020B0504020202020204" pitchFamily="34" charset="77"/>
                <a:ea typeface="+mn-ea"/>
                <a:cs typeface="+mn-cs"/>
              </a:defRPr>
            </a:lvl4pPr>
            <a:lvl5pPr marL="576000" indent="0" algn="l" defTabSz="914400" rtl="0" eaLnBrk="1" latinLnBrk="0" hangingPunct="1">
              <a:lnSpc>
                <a:spcPct val="95000"/>
              </a:lnSpc>
              <a:spcBef>
                <a:spcPts val="0"/>
              </a:spcBef>
              <a:spcAft>
                <a:spcPts val="500"/>
              </a:spcAft>
              <a:buClr>
                <a:schemeClr val="accent2"/>
              </a:buClr>
              <a:buFont typeface="Arial" panose="020B0604020202020204" pitchFamily="34" charset="0"/>
              <a:buNone/>
              <a:defRPr lang="en-US" sz="800" b="1" i="0" kern="1200">
                <a:solidFill>
                  <a:schemeClr val="bg1"/>
                </a:solidFill>
                <a:latin typeface="Neue Haas Grotesk Text Pro" panose="020B0504020202020204" pitchFamily="34" charset="77"/>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1400" dirty="0">
                <a:latin typeface="+mn-lt"/>
              </a:rPr>
              <a:t>Updated: November 2023</a:t>
            </a:r>
          </a:p>
        </p:txBody>
      </p:sp>
    </p:spTree>
    <p:extLst>
      <p:ext uri="{BB962C8B-B14F-4D97-AF65-F5344CB8AC3E}">
        <p14:creationId xmlns:p14="http://schemas.microsoft.com/office/powerpoint/2010/main" val="106656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5F848C-9DFD-C92D-BA43-468741C7E207}"/>
              </a:ext>
            </a:extLst>
          </p:cNvPr>
          <p:cNvSpPr/>
          <p:nvPr/>
        </p:nvSpPr>
        <p:spPr>
          <a:xfrm>
            <a:off x="3079891" y="2434858"/>
            <a:ext cx="4416000" cy="4098908"/>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pic>
        <p:nvPicPr>
          <p:cNvPr id="13" name="Picture 12" descr="Chairs in group therapy">
            <a:extLst>
              <a:ext uri="{FF2B5EF4-FFF2-40B4-BE49-F238E27FC236}">
                <a16:creationId xmlns:a16="http://schemas.microsoft.com/office/drawing/2014/main" id="{71ADC3A8-9FEA-4315-B5DC-34337C69E78A}"/>
              </a:ext>
            </a:extLst>
          </p:cNvPr>
          <p:cNvPicPr>
            <a:picLocks noChangeAspect="1"/>
          </p:cNvPicPr>
          <p:nvPr/>
        </p:nvPicPr>
        <p:blipFill rotWithShape="1">
          <a:blip r:embed="rId3">
            <a:extLst>
              <a:ext uri="{28A0092B-C50C-407E-A947-70E740481C1C}">
                <a14:useLocalDpi xmlns:a14="http://schemas.microsoft.com/office/drawing/2010/main" val="0"/>
              </a:ext>
            </a:extLst>
          </a:blip>
          <a:srcRect l="7592" r="27376"/>
          <a:stretch/>
        </p:blipFill>
        <p:spPr>
          <a:xfrm>
            <a:off x="454232" y="2449661"/>
            <a:ext cx="2520000" cy="2587200"/>
          </a:xfrm>
          <a:prstGeom prst="rect">
            <a:avLst/>
          </a:prstGeom>
        </p:spPr>
      </p:pic>
      <p:sp>
        <p:nvSpPr>
          <p:cNvPr id="2" name="Title 1">
            <a:extLst>
              <a:ext uri="{FF2B5EF4-FFF2-40B4-BE49-F238E27FC236}">
                <a16:creationId xmlns:a16="http://schemas.microsoft.com/office/drawing/2014/main" id="{267C36A1-952E-5EAC-D6DF-EBCFF1AB57BD}"/>
              </a:ext>
            </a:extLst>
          </p:cNvPr>
          <p:cNvSpPr>
            <a:spLocks noGrp="1"/>
          </p:cNvSpPr>
          <p:nvPr>
            <p:ph type="title"/>
          </p:nvPr>
        </p:nvSpPr>
        <p:spPr/>
        <p:txBody>
          <a:bodyPr/>
          <a:lstStyle/>
          <a:p>
            <a:r>
              <a:rPr lang="en-GB"/>
              <a:t>Customer Segmentation</a:t>
            </a:r>
          </a:p>
        </p:txBody>
      </p:sp>
      <p:sp>
        <p:nvSpPr>
          <p:cNvPr id="5" name="Rectangle 4">
            <a:extLst>
              <a:ext uri="{FF2B5EF4-FFF2-40B4-BE49-F238E27FC236}">
                <a16:creationId xmlns:a16="http://schemas.microsoft.com/office/drawing/2014/main" id="{45BFD900-FED8-137D-AA79-0FAB81ECC554}"/>
              </a:ext>
            </a:extLst>
          </p:cNvPr>
          <p:cNvSpPr/>
          <p:nvPr/>
        </p:nvSpPr>
        <p:spPr>
          <a:xfrm>
            <a:off x="7621977" y="1377600"/>
            <a:ext cx="4267200" cy="5157915"/>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6" name="Rectangle 5">
            <a:extLst>
              <a:ext uri="{FF2B5EF4-FFF2-40B4-BE49-F238E27FC236}">
                <a16:creationId xmlns:a16="http://schemas.microsoft.com/office/drawing/2014/main" id="{C5862B14-F7DF-8D31-DFAD-BEB9BE3908F1}"/>
              </a:ext>
            </a:extLst>
          </p:cNvPr>
          <p:cNvSpPr/>
          <p:nvPr/>
        </p:nvSpPr>
        <p:spPr>
          <a:xfrm>
            <a:off x="7725588" y="1794009"/>
            <a:ext cx="4159633" cy="4524315"/>
          </a:xfrm>
          <a:prstGeom prst="rect">
            <a:avLst/>
          </a:prstGeom>
        </p:spPr>
        <p:txBody>
          <a:bodyPr wrap="square" anchor="t">
            <a:spAutoFit/>
          </a:bodyPr>
          <a:lstStyle/>
          <a:p>
            <a:r>
              <a:rPr lang="en-US" sz="1200" b="1">
                <a:latin typeface="Neue Haas Grotesk Text Pro" panose="020B0504020202020204" pitchFamily="34" charset="77"/>
              </a:rPr>
              <a:t>Customer Data </a:t>
            </a:r>
          </a:p>
          <a:p>
            <a:pPr marL="228594" indent="-228594">
              <a:buFont typeface="Arial" panose="020B0604020202020204" pitchFamily="34" charset="0"/>
              <a:buChar char="•"/>
            </a:pPr>
            <a:r>
              <a:rPr lang="en-US" sz="1200">
                <a:latin typeface="Neue Haas Grotesk Text Pro" panose="020B0504020202020204" pitchFamily="34" charset="77"/>
              </a:rPr>
              <a:t>Demographics: Age, gender, location, marital status, family size, etc.</a:t>
            </a:r>
          </a:p>
          <a:p>
            <a:pPr marL="228594" indent="-228594">
              <a:buFont typeface="Arial" panose="020B0604020202020204" pitchFamily="34" charset="0"/>
              <a:buChar char="•"/>
            </a:pPr>
            <a:r>
              <a:rPr lang="en-US" sz="1200">
                <a:latin typeface="Neue Haas Grotesk Text Pro" panose="020B0504020202020204" pitchFamily="34" charset="77"/>
              </a:rPr>
              <a:t>Policy History: Previous policies, claims history, and coverage details.</a:t>
            </a:r>
          </a:p>
          <a:p>
            <a:pPr marL="228594" indent="-228594">
              <a:buFont typeface="Arial" panose="020B0604020202020204" pitchFamily="34" charset="0"/>
              <a:buChar char="•"/>
            </a:pPr>
            <a:r>
              <a:rPr lang="en-US" sz="1200">
                <a:latin typeface="Neue Haas Grotesk Text Pro" panose="020B0504020202020204" pitchFamily="34" charset="77"/>
              </a:rPr>
              <a:t>Claims history: Information about past claims, such as the date and reason.</a:t>
            </a:r>
          </a:p>
          <a:p>
            <a:pPr marL="228594" indent="-228594">
              <a:buFont typeface="Arial" panose="020B0604020202020204" pitchFamily="34" charset="0"/>
              <a:buChar char="•"/>
            </a:pPr>
            <a:endParaRPr lang="en-US" sz="1200">
              <a:latin typeface="Neue Haas Grotesk Text Pro" panose="020B0504020202020204" pitchFamily="34" charset="77"/>
            </a:endParaRPr>
          </a:p>
          <a:p>
            <a:r>
              <a:rPr lang="en-US" sz="1200" b="1">
                <a:latin typeface="Neue Haas Grotesk Text Pro" panose="020B0504020202020204" pitchFamily="34" charset="77"/>
              </a:rPr>
              <a:t>Policy Data:</a:t>
            </a:r>
          </a:p>
          <a:p>
            <a:pPr marL="228594" indent="-228594">
              <a:buFont typeface="Arial" panose="020B0604020202020204" pitchFamily="34" charset="0"/>
              <a:buChar char="•"/>
            </a:pPr>
            <a:r>
              <a:rPr lang="en-US" sz="1200">
                <a:latin typeface="Neue Haas Grotesk Text Pro" panose="020B0504020202020204" pitchFamily="34" charset="77"/>
              </a:rPr>
              <a:t>Information about the type of insurance policy.</a:t>
            </a:r>
          </a:p>
          <a:p>
            <a:pPr marL="228594" indent="-228594">
              <a:buFont typeface="Arial" panose="020B0604020202020204" pitchFamily="34" charset="0"/>
              <a:buChar char="•"/>
            </a:pPr>
            <a:r>
              <a:rPr lang="en-US" sz="1200">
                <a:latin typeface="Neue Haas Grotesk Text Pro" panose="020B0504020202020204" pitchFamily="34" charset="77"/>
              </a:rPr>
              <a:t>Basic information about the policy, such as coverage limits and deductibles.</a:t>
            </a:r>
          </a:p>
          <a:p>
            <a:pPr marL="228594" indent="-228594">
              <a:buFont typeface="Arial" panose="020B0604020202020204" pitchFamily="34" charset="0"/>
              <a:buChar char="•"/>
            </a:pPr>
            <a:endParaRPr lang="en-US" sz="1200">
              <a:latin typeface="Neue Haas Grotesk Text Pro" panose="020B0504020202020204" pitchFamily="34" charset="77"/>
            </a:endParaRPr>
          </a:p>
          <a:p>
            <a:r>
              <a:rPr lang="en-US" sz="1200" b="1">
                <a:latin typeface="Neue Haas Grotesk Text Pro" panose="020B0504020202020204" pitchFamily="34" charset="77"/>
              </a:rPr>
              <a:t>Claim History:</a:t>
            </a:r>
          </a:p>
          <a:p>
            <a:pPr marL="228594" indent="-228594">
              <a:buFont typeface="Arial" panose="020B0604020202020204" pitchFamily="34" charset="0"/>
              <a:buChar char="•"/>
            </a:pPr>
            <a:r>
              <a:rPr lang="en-US" sz="1200">
                <a:latin typeface="Neue Haas Grotesk Text Pro" panose="020B0504020202020204" pitchFamily="34" charset="77"/>
              </a:rPr>
              <a:t>Previous claims history, including date, type of claim, and amount paid.</a:t>
            </a:r>
          </a:p>
          <a:p>
            <a:pPr marL="228594" indent="-228594">
              <a:buFont typeface="Arial" panose="020B0604020202020204" pitchFamily="34" charset="0"/>
              <a:buChar char="•"/>
            </a:pPr>
            <a:endParaRPr lang="en-GB" sz="1200" b="1">
              <a:latin typeface="Neue Haas Grotesk Text Pro" panose="020B0504020202020204" pitchFamily="34" charset="77"/>
            </a:endParaRPr>
          </a:p>
          <a:p>
            <a:pPr algn="l"/>
            <a:r>
              <a:rPr lang="en-GB" sz="1200" b="1">
                <a:latin typeface="Neue Haas Grotesk Text Pro" panose="020B0504020202020204" pitchFamily="34" charset="77"/>
              </a:rPr>
              <a:t>Interaction Data (if available):</a:t>
            </a:r>
            <a:endParaRPr lang="en-GB" sz="1200">
              <a:latin typeface="Neue Haas Grotesk Text Pro" panose="020B0504020202020204" pitchFamily="34" charset="77"/>
            </a:endParaRPr>
          </a:p>
          <a:p>
            <a:pPr marL="228594" indent="-228594">
              <a:buFont typeface="Arial" panose="020B0604020202020204" pitchFamily="34" charset="0"/>
              <a:buChar char="•"/>
            </a:pPr>
            <a:r>
              <a:rPr lang="en-GB" sz="1200">
                <a:latin typeface="Neue Haas Grotesk Text Pro" panose="020B0504020202020204" pitchFamily="34" charset="77"/>
              </a:rPr>
              <a:t>Customer Inquiries or Service Requests (e.g., number of calls, emails, or online chats).</a:t>
            </a:r>
          </a:p>
          <a:p>
            <a:pPr marL="228594" indent="-228594">
              <a:buFont typeface="Arial" panose="020B0604020202020204" pitchFamily="34" charset="0"/>
              <a:buChar char="•"/>
            </a:pPr>
            <a:endParaRPr lang="en-GB" sz="1200">
              <a:latin typeface="Neue Haas Grotesk Text Pro" panose="020B0504020202020204" pitchFamily="34" charset="77"/>
            </a:endParaRPr>
          </a:p>
          <a:p>
            <a:pPr algn="l"/>
            <a:r>
              <a:rPr lang="en-GB" sz="1200" b="1">
                <a:latin typeface="Neue Haas Grotesk Text Pro" panose="020B0504020202020204" pitchFamily="34" charset="77"/>
              </a:rPr>
              <a:t>External Data (if available):</a:t>
            </a:r>
            <a:endParaRPr lang="en-GB" sz="1200">
              <a:latin typeface="Neue Haas Grotesk Text Pro" panose="020B0504020202020204" pitchFamily="34" charset="77"/>
            </a:endParaRPr>
          </a:p>
          <a:p>
            <a:pPr marL="228594" indent="-228594">
              <a:buFont typeface="Arial" panose="020B0604020202020204" pitchFamily="34" charset="0"/>
              <a:buChar char="•"/>
            </a:pPr>
            <a:r>
              <a:rPr lang="en-GB" sz="1200">
                <a:latin typeface="Neue Haas Grotesk Text Pro" panose="020B0504020202020204" pitchFamily="34" charset="77"/>
              </a:rPr>
              <a:t>Credit Score (if available, for risk assessment).</a:t>
            </a:r>
          </a:p>
          <a:p>
            <a:pPr marL="228594" indent="-228594">
              <a:buFont typeface="Arial" panose="020B0604020202020204" pitchFamily="34" charset="0"/>
              <a:buChar char="•"/>
            </a:pPr>
            <a:r>
              <a:rPr lang="en-GB" sz="1200">
                <a:latin typeface="Neue Haas Grotesk Text Pro" panose="020B0504020202020204" pitchFamily="34" charset="77"/>
              </a:rPr>
              <a:t>Vehicle Type (if auto insurance, for risk assessment).</a:t>
            </a:r>
          </a:p>
        </p:txBody>
      </p:sp>
      <p:sp>
        <p:nvSpPr>
          <p:cNvPr id="7" name="Rectangle 6">
            <a:extLst>
              <a:ext uri="{FF2B5EF4-FFF2-40B4-BE49-F238E27FC236}">
                <a16:creationId xmlns:a16="http://schemas.microsoft.com/office/drawing/2014/main" id="{A754DBA7-99DF-1ECE-2E00-624374E2CA92}"/>
              </a:ext>
            </a:extLst>
          </p:cNvPr>
          <p:cNvSpPr/>
          <p:nvPr/>
        </p:nvSpPr>
        <p:spPr>
          <a:xfrm>
            <a:off x="7725588" y="1425600"/>
            <a:ext cx="3398387" cy="338554"/>
          </a:xfrm>
          <a:prstGeom prst="rect">
            <a:avLst/>
          </a:prstGeom>
        </p:spPr>
        <p:txBody>
          <a:bodyPr wrap="square">
            <a:spAutoFit/>
          </a:bodyPr>
          <a:lstStyle/>
          <a:p>
            <a:r>
              <a:rPr lang="en-US" sz="1600" b="1">
                <a:latin typeface="Neue Haas Grotesk Text Pro" panose="020B0504020202020204" pitchFamily="34" charset="77"/>
              </a:rPr>
              <a:t>Typical Data Required</a:t>
            </a:r>
          </a:p>
        </p:txBody>
      </p:sp>
      <p:sp>
        <p:nvSpPr>
          <p:cNvPr id="10" name="TextBox 9">
            <a:extLst>
              <a:ext uri="{FF2B5EF4-FFF2-40B4-BE49-F238E27FC236}">
                <a16:creationId xmlns:a16="http://schemas.microsoft.com/office/drawing/2014/main" id="{39FD630B-C229-AB4C-56DB-BD3E746BAC60}"/>
              </a:ext>
            </a:extLst>
          </p:cNvPr>
          <p:cNvSpPr txBox="1"/>
          <p:nvPr/>
        </p:nvSpPr>
        <p:spPr>
          <a:xfrm>
            <a:off x="3075933" y="2855471"/>
            <a:ext cx="4416000" cy="3046988"/>
          </a:xfrm>
          <a:prstGeom prst="rect">
            <a:avLst/>
          </a:prstGeom>
          <a:noFill/>
        </p:spPr>
        <p:txBody>
          <a:bodyPr wrap="square">
            <a:spAutoFit/>
          </a:bodyPr>
          <a:lstStyle/>
          <a:p>
            <a:r>
              <a:rPr lang="en-GB" sz="1200">
                <a:latin typeface="Neue Haas Grotesk Text Pro" panose="020B0504020202020204" pitchFamily="34" charset="77"/>
              </a:rPr>
              <a:t>Supervised and/or Unsupervised Learning can be applied during the discovery phase of work.</a:t>
            </a:r>
          </a:p>
          <a:p>
            <a:endParaRPr lang="en-GB" sz="1200">
              <a:latin typeface="Neue Haas Grotesk Text Pro" panose="020B0504020202020204" pitchFamily="34" charset="77"/>
            </a:endParaRPr>
          </a:p>
          <a:p>
            <a:r>
              <a:rPr lang="en-GB" sz="1200" b="1">
                <a:latin typeface="Neue Haas Grotesk Text Pro" panose="020B0504020202020204" pitchFamily="34" charset="77"/>
              </a:rPr>
              <a:t>Unsupervised learning</a:t>
            </a:r>
            <a:r>
              <a:rPr lang="en-GB" sz="1200">
                <a:latin typeface="Neue Haas Grotesk Text Pro" panose="020B0504020202020204" pitchFamily="34" charset="77"/>
              </a:rPr>
              <a:t>:</a:t>
            </a:r>
          </a:p>
          <a:p>
            <a:r>
              <a:rPr lang="en-GB" sz="1200">
                <a:latin typeface="Neue Haas Grotesk Text Pro" panose="020B0504020202020204" pitchFamily="34" charset="77"/>
              </a:rPr>
              <a:t>These techniques for customer segmentation can help discover hidden patterns or groupings within customer data without the need for predefined labels.</a:t>
            </a:r>
          </a:p>
          <a:p>
            <a:endParaRPr lang="en-GB" sz="1200" b="1">
              <a:latin typeface="Neue Haas Grotesk Text Pro" panose="020B0504020202020204" pitchFamily="34" charset="77"/>
            </a:endParaRPr>
          </a:p>
          <a:p>
            <a:r>
              <a:rPr lang="en-GB" sz="1200" b="1">
                <a:latin typeface="Neue Haas Grotesk Text Pro" panose="020B0504020202020204" pitchFamily="34" charset="77"/>
              </a:rPr>
              <a:t>Supervised learning:</a:t>
            </a:r>
          </a:p>
          <a:p>
            <a:r>
              <a:rPr lang="en-GB" sz="1200">
                <a:latin typeface="Neue Haas Grotesk Text Pro" panose="020B0504020202020204" pitchFamily="34" charset="77"/>
              </a:rPr>
              <a:t>These techniques for customer segmentation allow to leverage historical data to predict customer segments. They can be particularly useful when there is a predefined set of segments to classify customers into.</a:t>
            </a:r>
          </a:p>
          <a:p>
            <a:endParaRPr lang="en-GB" sz="1200">
              <a:latin typeface="Neue Haas Grotesk Text Pro" panose="020B0504020202020204" pitchFamily="34" charset="77"/>
            </a:endParaRPr>
          </a:p>
          <a:p>
            <a:r>
              <a:rPr lang="en-GB" sz="1200">
                <a:latin typeface="Neue Haas Grotesk Text Pro" panose="020B0504020202020204" pitchFamily="34" charset="77"/>
              </a:rPr>
              <a:t>Customer Segmentation is an initial use-case that supports many (if not all) of the other use-cases presented.</a:t>
            </a:r>
          </a:p>
        </p:txBody>
      </p:sp>
      <p:sp>
        <p:nvSpPr>
          <p:cNvPr id="4" name="Rectangle 3">
            <a:extLst>
              <a:ext uri="{FF2B5EF4-FFF2-40B4-BE49-F238E27FC236}">
                <a16:creationId xmlns:a16="http://schemas.microsoft.com/office/drawing/2014/main" id="{909D86C8-7215-4FF0-B3D2-FA75A19EAAEE}"/>
              </a:ext>
            </a:extLst>
          </p:cNvPr>
          <p:cNvSpPr/>
          <p:nvPr/>
        </p:nvSpPr>
        <p:spPr>
          <a:xfrm>
            <a:off x="3075934" y="2505796"/>
            <a:ext cx="3607833" cy="338554"/>
          </a:xfrm>
          <a:prstGeom prst="rect">
            <a:avLst/>
          </a:prstGeom>
        </p:spPr>
        <p:txBody>
          <a:bodyPr wrap="square">
            <a:spAutoFit/>
          </a:bodyPr>
          <a:lstStyle/>
          <a:p>
            <a:r>
              <a:rPr lang="en-US" sz="1600" b="1">
                <a:latin typeface="Neue Haas Grotesk Text Pro" panose="020B0504020202020204" pitchFamily="34" charset="77"/>
              </a:rPr>
              <a:t>Approach</a:t>
            </a:r>
          </a:p>
        </p:txBody>
      </p:sp>
      <p:sp>
        <p:nvSpPr>
          <p:cNvPr id="11" name="Rectangle 10">
            <a:extLst>
              <a:ext uri="{FF2B5EF4-FFF2-40B4-BE49-F238E27FC236}">
                <a16:creationId xmlns:a16="http://schemas.microsoft.com/office/drawing/2014/main" id="{CA730750-0D87-37EA-1E75-AA42272B6210}"/>
              </a:ext>
            </a:extLst>
          </p:cNvPr>
          <p:cNvSpPr/>
          <p:nvPr/>
        </p:nvSpPr>
        <p:spPr>
          <a:xfrm>
            <a:off x="455819" y="1377600"/>
            <a:ext cx="7040072" cy="1038305"/>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12" name="Rectangle 11">
            <a:extLst>
              <a:ext uri="{FF2B5EF4-FFF2-40B4-BE49-F238E27FC236}">
                <a16:creationId xmlns:a16="http://schemas.microsoft.com/office/drawing/2014/main" id="{8208EAE8-C3B3-E36C-5760-53C943A2AAA7}"/>
              </a:ext>
            </a:extLst>
          </p:cNvPr>
          <p:cNvSpPr/>
          <p:nvPr/>
        </p:nvSpPr>
        <p:spPr>
          <a:xfrm>
            <a:off x="455818" y="1425601"/>
            <a:ext cx="7040071" cy="1015663"/>
          </a:xfrm>
          <a:prstGeom prst="rect">
            <a:avLst/>
          </a:prstGeom>
        </p:spPr>
        <p:txBody>
          <a:bodyPr wrap="square">
            <a:spAutoFit/>
          </a:bodyPr>
          <a:lstStyle/>
          <a:p>
            <a:r>
              <a:rPr lang="en-GB" sz="1200">
                <a:latin typeface="Neue Haas Grotesk Text Pro" panose="020B0504020202020204" pitchFamily="34" charset="77"/>
              </a:rPr>
              <a:t>Customer Segmentation can be implemented in the insurance industry to better understand and cater to the diverse needs of policyholders. AI/ML algorithms can significantly enhance customer segmentation for more targeted and efficient customer servicing.</a:t>
            </a:r>
          </a:p>
          <a:p>
            <a:r>
              <a:rPr lang="en-GB" sz="1200" b="1">
                <a:latin typeface="Neue Haas Grotesk Text Pro" panose="020B0504020202020204" pitchFamily="34" charset="77"/>
              </a:rPr>
              <a:t>Business value</a:t>
            </a:r>
            <a:r>
              <a:rPr lang="en-GB" sz="1200">
                <a:latin typeface="Neue Haas Grotesk Text Pro" panose="020B0504020202020204" pitchFamily="34" charset="77"/>
              </a:rPr>
              <a:t>: Enhanced customer understanding ; </a:t>
            </a:r>
            <a:r>
              <a:rPr lang="en-US" sz="1200">
                <a:latin typeface="Neue Haas Grotesk Text Pro" panose="020B0504020202020204" pitchFamily="34" charset="77"/>
              </a:rPr>
              <a:t>Targeted marketing ; Cross-selling opportunities ; Market expansion and entry.</a:t>
            </a:r>
            <a:endParaRPr lang="en-GB" sz="1200">
              <a:latin typeface="Neue Haas Grotesk Text Pro" panose="020B0504020202020204" pitchFamily="34" charset="77"/>
            </a:endParaRPr>
          </a:p>
        </p:txBody>
      </p:sp>
    </p:spTree>
    <p:extLst>
      <p:ext uri="{BB962C8B-B14F-4D97-AF65-F5344CB8AC3E}">
        <p14:creationId xmlns:p14="http://schemas.microsoft.com/office/powerpoint/2010/main" val="30081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0A61E-15CE-EA2A-3D6F-ADAF1910C3EC}"/>
              </a:ext>
            </a:extLst>
          </p:cNvPr>
          <p:cNvSpPr>
            <a:spLocks noGrp="1"/>
          </p:cNvSpPr>
          <p:nvPr>
            <p:ph type="title"/>
          </p:nvPr>
        </p:nvSpPr>
        <p:spPr/>
        <p:txBody>
          <a:bodyPr/>
          <a:lstStyle/>
          <a:p>
            <a:r>
              <a:rPr lang="en-GB"/>
              <a:t>Customer Churn Prediction</a:t>
            </a:r>
          </a:p>
        </p:txBody>
      </p:sp>
      <p:sp>
        <p:nvSpPr>
          <p:cNvPr id="7" name="Rectangle 6">
            <a:extLst>
              <a:ext uri="{FF2B5EF4-FFF2-40B4-BE49-F238E27FC236}">
                <a16:creationId xmlns:a16="http://schemas.microsoft.com/office/drawing/2014/main" id="{4F721352-54C3-5C04-7A6D-6D2B1359FE3E}"/>
              </a:ext>
            </a:extLst>
          </p:cNvPr>
          <p:cNvSpPr/>
          <p:nvPr/>
        </p:nvSpPr>
        <p:spPr>
          <a:xfrm>
            <a:off x="7621977" y="1377600"/>
            <a:ext cx="4267200" cy="476022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8" name="Rectangle 7">
            <a:extLst>
              <a:ext uri="{FF2B5EF4-FFF2-40B4-BE49-F238E27FC236}">
                <a16:creationId xmlns:a16="http://schemas.microsoft.com/office/drawing/2014/main" id="{67B90F10-6BD1-DAD8-44C2-1E30CF7CE874}"/>
              </a:ext>
            </a:extLst>
          </p:cNvPr>
          <p:cNvSpPr/>
          <p:nvPr/>
        </p:nvSpPr>
        <p:spPr>
          <a:xfrm>
            <a:off x="7725588" y="1795201"/>
            <a:ext cx="4159633" cy="4339650"/>
          </a:xfrm>
          <a:prstGeom prst="rect">
            <a:avLst/>
          </a:prstGeom>
        </p:spPr>
        <p:txBody>
          <a:bodyPr wrap="square" anchor="t">
            <a:spAutoFit/>
          </a:bodyPr>
          <a:lstStyle/>
          <a:p>
            <a:pPr algn="l"/>
            <a:r>
              <a:rPr lang="en-GB" sz="1200" b="1">
                <a:latin typeface="Neue Haas Grotesk Text Pro" panose="020B0504020202020204" pitchFamily="34" charset="77"/>
              </a:rPr>
              <a:t>Customer Data:</a:t>
            </a:r>
          </a:p>
          <a:p>
            <a:pPr marL="228594" indent="-228594">
              <a:buFont typeface="Arial" panose="020B0604020202020204" pitchFamily="34" charset="0"/>
              <a:buChar char="•"/>
            </a:pPr>
            <a:r>
              <a:rPr lang="en-US" sz="1200">
                <a:latin typeface="Neue Haas Grotesk Text Pro" panose="020B0504020202020204" pitchFamily="34" charset="77"/>
              </a:rPr>
              <a:t>Demographics: Age, gender, location, marital status, family size, etc.</a:t>
            </a:r>
          </a:p>
          <a:p>
            <a:pPr marL="228594" indent="-228594">
              <a:buFont typeface="Arial" panose="020B0604020202020204" pitchFamily="34" charset="0"/>
              <a:buChar char="•"/>
            </a:pPr>
            <a:r>
              <a:rPr lang="en-US" sz="1200">
                <a:latin typeface="Neue Haas Grotesk Text Pro" panose="020B0504020202020204" pitchFamily="34" charset="77"/>
              </a:rPr>
              <a:t>Policy History: Previous policies, claims history, loans history, and coverage details.</a:t>
            </a:r>
          </a:p>
          <a:p>
            <a:pPr marL="228594" indent="-228594">
              <a:buFont typeface="Arial" panose="020B0604020202020204" pitchFamily="34" charset="0"/>
              <a:buChar char="•"/>
            </a:pPr>
            <a:endParaRPr lang="en-GB" sz="1200">
              <a:latin typeface="Neue Haas Grotesk Text Pro" panose="020B0504020202020204" pitchFamily="34" charset="77"/>
            </a:endParaRPr>
          </a:p>
          <a:p>
            <a:pPr algn="l"/>
            <a:r>
              <a:rPr lang="en-GB" sz="1200" b="1">
                <a:latin typeface="Neue Haas Grotesk Text Pro" panose="020B0504020202020204" pitchFamily="34" charset="77"/>
              </a:rPr>
              <a:t>Policy Information:</a:t>
            </a:r>
          </a:p>
          <a:p>
            <a:pPr marL="228594" indent="-228594">
              <a:buFont typeface="Arial" panose="020B0604020202020204" pitchFamily="34" charset="0"/>
              <a:buChar char="•"/>
            </a:pPr>
            <a:r>
              <a:rPr lang="en-GB" sz="1200">
                <a:latin typeface="Neue Haas Grotesk Text Pro" panose="020B0504020202020204" pitchFamily="34" charset="77"/>
              </a:rPr>
              <a:t>Policy type.</a:t>
            </a:r>
          </a:p>
          <a:p>
            <a:pPr marL="228594" indent="-228594">
              <a:buFont typeface="Arial" panose="020B0604020202020204" pitchFamily="34" charset="0"/>
              <a:buChar char="•"/>
            </a:pPr>
            <a:r>
              <a:rPr lang="en-GB" sz="1200">
                <a:latin typeface="Neue Haas Grotesk Text Pro" panose="020B0504020202020204" pitchFamily="34" charset="77"/>
              </a:rPr>
              <a:t>Coverage details (including start and end date).</a:t>
            </a:r>
          </a:p>
          <a:p>
            <a:pPr marL="228594" indent="-228594">
              <a:buFont typeface="Arial" panose="020B0604020202020204" pitchFamily="34" charset="0"/>
              <a:buChar char="•"/>
            </a:pPr>
            <a:r>
              <a:rPr lang="en-GB" sz="1200">
                <a:latin typeface="Neue Haas Grotesk Text Pro" panose="020B0504020202020204" pitchFamily="34" charset="77"/>
              </a:rPr>
              <a:t>Where the policy was purchased (e.g. through comparison site) </a:t>
            </a:r>
          </a:p>
          <a:p>
            <a:pPr algn="l"/>
            <a:endParaRPr lang="en-GB" sz="1200">
              <a:latin typeface="Neue Haas Grotesk Text Pro" panose="020B0504020202020204" pitchFamily="34" charset="77"/>
            </a:endParaRPr>
          </a:p>
          <a:p>
            <a:pPr algn="l"/>
            <a:r>
              <a:rPr lang="en-GB" sz="1200" b="1">
                <a:latin typeface="Neue Haas Grotesk Text Pro" panose="020B0504020202020204" pitchFamily="34" charset="77"/>
              </a:rPr>
              <a:t>Premium and Pricing:</a:t>
            </a:r>
          </a:p>
          <a:p>
            <a:pPr marL="228594" indent="-228594">
              <a:buFont typeface="Arial" panose="020B0604020202020204" pitchFamily="34" charset="0"/>
              <a:buChar char="•"/>
            </a:pPr>
            <a:r>
              <a:rPr lang="en-GB" sz="1200">
                <a:latin typeface="Neue Haas Grotesk Text Pro" panose="020B0504020202020204" pitchFamily="34" charset="77"/>
              </a:rPr>
              <a:t>Any discounts or promotions applied.</a:t>
            </a:r>
          </a:p>
          <a:p>
            <a:pPr marL="228594" indent="-228594">
              <a:buFont typeface="Arial" panose="020B0604020202020204" pitchFamily="34" charset="0"/>
              <a:buChar char="•"/>
            </a:pPr>
            <a:r>
              <a:rPr lang="en-GB" sz="1200">
                <a:latin typeface="Neue Haas Grotesk Text Pro" panose="020B0504020202020204" pitchFamily="34" charset="77"/>
              </a:rPr>
              <a:t>Price changes or rate adjustments over time.</a:t>
            </a:r>
          </a:p>
          <a:p>
            <a:pPr marL="228594" indent="-228594">
              <a:buFont typeface="Arial" panose="020B0604020202020204" pitchFamily="34" charset="0"/>
              <a:buChar char="•"/>
            </a:pPr>
            <a:endParaRPr lang="en-GB" sz="1200">
              <a:latin typeface="Neue Haas Grotesk Text Pro" panose="020B0504020202020204" pitchFamily="34" charset="77"/>
            </a:endParaRPr>
          </a:p>
          <a:p>
            <a:pPr algn="l"/>
            <a:r>
              <a:rPr lang="en-GB" sz="1200" b="1">
                <a:latin typeface="Neue Haas Grotesk Text Pro" panose="020B0504020202020204" pitchFamily="34" charset="77"/>
              </a:rPr>
              <a:t>Interaction History:</a:t>
            </a:r>
          </a:p>
          <a:p>
            <a:pPr marL="228594" indent="-228594">
              <a:buFont typeface="Arial" panose="020B0604020202020204" pitchFamily="34" charset="0"/>
              <a:buChar char="•"/>
            </a:pPr>
            <a:r>
              <a:rPr lang="en-GB" sz="1200">
                <a:latin typeface="Neue Haas Grotesk Text Pro" panose="020B0504020202020204" pitchFamily="34" charset="77"/>
              </a:rPr>
              <a:t>Frequency of contact with the company (e.g., number of calls, email inquiries).</a:t>
            </a:r>
          </a:p>
          <a:p>
            <a:pPr marL="228594" indent="-228594">
              <a:buFont typeface="Arial" panose="020B0604020202020204" pitchFamily="34" charset="0"/>
              <a:buChar char="•"/>
            </a:pPr>
            <a:endParaRPr lang="en-GB" sz="1200">
              <a:latin typeface="Neue Haas Grotesk Text Pro" panose="020B0504020202020204" pitchFamily="34" charset="77"/>
            </a:endParaRPr>
          </a:p>
          <a:p>
            <a:pPr algn="l"/>
            <a:r>
              <a:rPr lang="en-GB" sz="1200" b="1">
                <a:latin typeface="Neue Haas Grotesk Text Pro" panose="020B0504020202020204" pitchFamily="34" charset="77"/>
              </a:rPr>
              <a:t>Churn Date or Timeframe: </a:t>
            </a:r>
          </a:p>
          <a:p>
            <a:pPr marL="228594" indent="-228594">
              <a:buFont typeface="Arial" panose="020B0604020202020204" pitchFamily="34" charset="0"/>
              <a:buChar char="•"/>
            </a:pPr>
            <a:r>
              <a:rPr lang="en-GB" sz="1200">
                <a:latin typeface="Neue Haas Grotesk Text Pro" panose="020B0504020202020204" pitchFamily="34" charset="77"/>
              </a:rPr>
              <a:t>If available, the date or timeframe when the customer churned.</a:t>
            </a:r>
          </a:p>
        </p:txBody>
      </p:sp>
      <p:sp>
        <p:nvSpPr>
          <p:cNvPr id="9" name="Rectangle 8">
            <a:extLst>
              <a:ext uri="{FF2B5EF4-FFF2-40B4-BE49-F238E27FC236}">
                <a16:creationId xmlns:a16="http://schemas.microsoft.com/office/drawing/2014/main" id="{249A98AE-9AA1-DCB7-BDEC-39A8EC4FBEE6}"/>
              </a:ext>
            </a:extLst>
          </p:cNvPr>
          <p:cNvSpPr/>
          <p:nvPr/>
        </p:nvSpPr>
        <p:spPr>
          <a:xfrm>
            <a:off x="7725588" y="1425600"/>
            <a:ext cx="3398387" cy="338554"/>
          </a:xfrm>
          <a:prstGeom prst="rect">
            <a:avLst/>
          </a:prstGeom>
        </p:spPr>
        <p:txBody>
          <a:bodyPr wrap="square">
            <a:spAutoFit/>
          </a:bodyPr>
          <a:lstStyle/>
          <a:p>
            <a:r>
              <a:rPr lang="en-US" sz="1600" b="1">
                <a:latin typeface="Neue Haas Grotesk Text Pro" panose="020B0504020202020204" pitchFamily="34" charset="77"/>
              </a:rPr>
              <a:t>Typical Data Required</a:t>
            </a:r>
          </a:p>
        </p:txBody>
      </p:sp>
      <p:pic>
        <p:nvPicPr>
          <p:cNvPr id="4" name="Picture 3" descr="Person holding smiling emoji">
            <a:extLst>
              <a:ext uri="{FF2B5EF4-FFF2-40B4-BE49-F238E27FC236}">
                <a16:creationId xmlns:a16="http://schemas.microsoft.com/office/drawing/2014/main" id="{DF563774-1BEB-7720-770B-1CD6B816AC0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34154" r="10792"/>
          <a:stretch/>
        </p:blipFill>
        <p:spPr>
          <a:xfrm>
            <a:off x="451920" y="2435024"/>
            <a:ext cx="2532185" cy="2587200"/>
          </a:xfrm>
          <a:prstGeom prst="rect">
            <a:avLst/>
          </a:prstGeom>
        </p:spPr>
      </p:pic>
      <p:sp>
        <p:nvSpPr>
          <p:cNvPr id="10" name="Rectangle 9">
            <a:extLst>
              <a:ext uri="{FF2B5EF4-FFF2-40B4-BE49-F238E27FC236}">
                <a16:creationId xmlns:a16="http://schemas.microsoft.com/office/drawing/2014/main" id="{4ABE0707-455F-1E87-AFF7-886331BAD82D}"/>
              </a:ext>
            </a:extLst>
          </p:cNvPr>
          <p:cNvSpPr/>
          <p:nvPr/>
        </p:nvSpPr>
        <p:spPr>
          <a:xfrm>
            <a:off x="455819" y="1377600"/>
            <a:ext cx="7040072" cy="9100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16" name="Rectangle 15">
            <a:extLst>
              <a:ext uri="{FF2B5EF4-FFF2-40B4-BE49-F238E27FC236}">
                <a16:creationId xmlns:a16="http://schemas.microsoft.com/office/drawing/2014/main" id="{EA36B34E-1D16-F0F1-9F5B-D74914790432}"/>
              </a:ext>
            </a:extLst>
          </p:cNvPr>
          <p:cNvSpPr/>
          <p:nvPr/>
        </p:nvSpPr>
        <p:spPr>
          <a:xfrm>
            <a:off x="455818" y="1425601"/>
            <a:ext cx="7040071" cy="830997"/>
          </a:xfrm>
          <a:prstGeom prst="rect">
            <a:avLst/>
          </a:prstGeom>
        </p:spPr>
        <p:txBody>
          <a:bodyPr wrap="square">
            <a:spAutoFit/>
          </a:bodyPr>
          <a:lstStyle/>
          <a:p>
            <a:r>
              <a:rPr lang="en-GB" sz="1200">
                <a:latin typeface="Neue Haas Grotesk Text Pro"/>
              </a:rPr>
              <a:t>Customer Churn modelling in the insurance industry refers to the process of analysing and predicting when customers terminate their relationship with an insurance company by cancelling their policies or not renewing them.</a:t>
            </a:r>
          </a:p>
          <a:p>
            <a:r>
              <a:rPr lang="en-GB" sz="1200" b="1">
                <a:latin typeface="Neue Haas Grotesk Text Pro"/>
              </a:rPr>
              <a:t>Business value</a:t>
            </a:r>
            <a:r>
              <a:rPr lang="en-GB" sz="1200">
                <a:latin typeface="Neue Haas Grotesk Text Pro"/>
              </a:rPr>
              <a:t>: Identify relevant patterns, factors, indicators ; Allow for preventive measures.</a:t>
            </a:r>
            <a:endParaRPr lang="en-GB" sz="1200">
              <a:latin typeface="Neue Haas Grotesk Text Pro" panose="020B0504020202020204" pitchFamily="34" charset="77"/>
            </a:endParaRPr>
          </a:p>
        </p:txBody>
      </p:sp>
      <p:sp>
        <p:nvSpPr>
          <p:cNvPr id="17" name="Rectangle 16">
            <a:extLst>
              <a:ext uri="{FF2B5EF4-FFF2-40B4-BE49-F238E27FC236}">
                <a16:creationId xmlns:a16="http://schemas.microsoft.com/office/drawing/2014/main" id="{B6F5393D-1D59-951A-D5A5-A459E8D8447A}"/>
              </a:ext>
            </a:extLst>
          </p:cNvPr>
          <p:cNvSpPr/>
          <p:nvPr/>
        </p:nvSpPr>
        <p:spPr>
          <a:xfrm>
            <a:off x="3079891" y="2434858"/>
            <a:ext cx="4416000" cy="370296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18" name="Rectangle 17">
            <a:extLst>
              <a:ext uri="{FF2B5EF4-FFF2-40B4-BE49-F238E27FC236}">
                <a16:creationId xmlns:a16="http://schemas.microsoft.com/office/drawing/2014/main" id="{67151DE2-5D21-762A-D162-632CEA72AF66}"/>
              </a:ext>
            </a:extLst>
          </p:cNvPr>
          <p:cNvSpPr/>
          <p:nvPr/>
        </p:nvSpPr>
        <p:spPr>
          <a:xfrm>
            <a:off x="3075934" y="2875396"/>
            <a:ext cx="4415997" cy="3231654"/>
          </a:xfrm>
          <a:prstGeom prst="rect">
            <a:avLst/>
          </a:prstGeom>
        </p:spPr>
        <p:txBody>
          <a:bodyPr wrap="square" anchor="t">
            <a:spAutoFit/>
          </a:bodyPr>
          <a:lstStyle/>
          <a:p>
            <a:r>
              <a:rPr lang="en-GB" sz="1200">
                <a:latin typeface="Neue Haas Grotesk Text Pro"/>
              </a:rPr>
              <a:t>Customer churn can be mitigated by early detection, enabling the company to take proactive measures to prevent it. There are two components to modelling customer churn:</a:t>
            </a:r>
          </a:p>
          <a:p>
            <a:endParaRPr lang="en-GB" sz="1200">
              <a:latin typeface="Neue Haas Grotesk Text Pro"/>
            </a:endParaRPr>
          </a:p>
          <a:p>
            <a:r>
              <a:rPr lang="en-GB" sz="1200" b="1">
                <a:solidFill>
                  <a:srgbClr val="414141"/>
                </a:solidFill>
                <a:latin typeface="Neue Haas Grotesk Text Pro" panose="020B0504020202020204" pitchFamily="34" charset="77"/>
              </a:rPr>
              <a:t>Prediction of </a:t>
            </a:r>
            <a:r>
              <a:rPr lang="en-GB" sz="1200" b="1">
                <a:solidFill>
                  <a:srgbClr val="414141"/>
                </a:solidFill>
                <a:latin typeface="Neue Haas Grotesk Text Pro"/>
              </a:rPr>
              <a:t>“if” a customer will leave:</a:t>
            </a:r>
          </a:p>
          <a:p>
            <a:r>
              <a:rPr lang="en-GB" sz="1200">
                <a:latin typeface="Neue Haas Grotesk Text Pro"/>
              </a:rPr>
              <a:t>Analyse the likelihood of a customer leaving based on their own demographic and historic data.</a:t>
            </a:r>
          </a:p>
          <a:p>
            <a:endParaRPr lang="en-GB" sz="1200">
              <a:latin typeface="Neue Haas Grotesk Text Pro"/>
            </a:endParaRPr>
          </a:p>
          <a:p>
            <a:r>
              <a:rPr lang="en-GB" sz="1200" b="1">
                <a:solidFill>
                  <a:srgbClr val="414141"/>
                </a:solidFill>
                <a:latin typeface="Neue Haas Grotesk Text Pro" panose="020B0504020202020204" pitchFamily="34" charset="77"/>
              </a:rPr>
              <a:t>Prediction of </a:t>
            </a:r>
            <a:r>
              <a:rPr lang="en-GB" sz="1200" b="1">
                <a:solidFill>
                  <a:srgbClr val="414141"/>
                </a:solidFill>
                <a:latin typeface="Neue Haas Grotesk Text Pro"/>
              </a:rPr>
              <a:t>“when” a customer will leave:</a:t>
            </a:r>
          </a:p>
          <a:p>
            <a:r>
              <a:rPr lang="en-GB" sz="1200">
                <a:latin typeface="Neue Haas Grotesk Text Pro"/>
              </a:rPr>
              <a:t>Estimate when a customer might leave, so an action plan can be prepared in a timely manner.</a:t>
            </a:r>
          </a:p>
          <a:p>
            <a:endParaRPr lang="en-GB" sz="1200">
              <a:latin typeface="Neue Haas Grotesk Text Pro"/>
            </a:endParaRPr>
          </a:p>
          <a:p>
            <a:r>
              <a:rPr lang="en-GB" sz="1200" b="1">
                <a:solidFill>
                  <a:srgbClr val="414141"/>
                </a:solidFill>
                <a:latin typeface="Neue Haas Grotesk Text Pro" panose="020B0504020202020204" pitchFamily="34" charset="77"/>
              </a:rPr>
              <a:t>Recommendation of an action plan:</a:t>
            </a:r>
          </a:p>
          <a:p>
            <a:r>
              <a:rPr lang="en-GB" sz="1200">
                <a:latin typeface="Neue Haas Grotesk Text Pro"/>
              </a:rPr>
              <a:t>To mitigate customer churn, actions such as suggesting discounts or proposing more attractive coverage plans may be offered to customers.</a:t>
            </a:r>
          </a:p>
        </p:txBody>
      </p:sp>
      <p:sp>
        <p:nvSpPr>
          <p:cNvPr id="19" name="Rectangle 18">
            <a:extLst>
              <a:ext uri="{FF2B5EF4-FFF2-40B4-BE49-F238E27FC236}">
                <a16:creationId xmlns:a16="http://schemas.microsoft.com/office/drawing/2014/main" id="{7039A9EF-81C2-EEBB-5EB2-CA3B0A4A4FE0}"/>
              </a:ext>
            </a:extLst>
          </p:cNvPr>
          <p:cNvSpPr/>
          <p:nvPr/>
        </p:nvSpPr>
        <p:spPr>
          <a:xfrm>
            <a:off x="3075934" y="2505796"/>
            <a:ext cx="3607833" cy="338554"/>
          </a:xfrm>
          <a:prstGeom prst="rect">
            <a:avLst/>
          </a:prstGeom>
        </p:spPr>
        <p:txBody>
          <a:bodyPr wrap="square">
            <a:spAutoFit/>
          </a:bodyPr>
          <a:lstStyle/>
          <a:p>
            <a:r>
              <a:rPr lang="en-US" sz="1600" b="1">
                <a:latin typeface="Neue Haas Grotesk Text Pro" panose="020B0504020202020204" pitchFamily="34" charset="77"/>
              </a:rPr>
              <a:t>Approach</a:t>
            </a:r>
          </a:p>
        </p:txBody>
      </p:sp>
    </p:spTree>
    <p:extLst>
      <p:ext uri="{BB962C8B-B14F-4D97-AF65-F5344CB8AC3E}">
        <p14:creationId xmlns:p14="http://schemas.microsoft.com/office/powerpoint/2010/main" val="428062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4978-052E-8151-87E3-67122E103FD5}"/>
              </a:ext>
            </a:extLst>
          </p:cNvPr>
          <p:cNvSpPr>
            <a:spLocks noGrp="1"/>
          </p:cNvSpPr>
          <p:nvPr>
            <p:ph type="title"/>
          </p:nvPr>
        </p:nvSpPr>
        <p:spPr/>
        <p:txBody>
          <a:bodyPr/>
          <a:lstStyle/>
          <a:p>
            <a:r>
              <a:rPr lang="en-GB"/>
              <a:t>Recommendation Engine</a:t>
            </a:r>
          </a:p>
        </p:txBody>
      </p:sp>
      <p:sp>
        <p:nvSpPr>
          <p:cNvPr id="5" name="Rectangle 4">
            <a:extLst>
              <a:ext uri="{FF2B5EF4-FFF2-40B4-BE49-F238E27FC236}">
                <a16:creationId xmlns:a16="http://schemas.microsoft.com/office/drawing/2014/main" id="{52B65A80-DEAA-3418-C333-9175788F69D6}"/>
              </a:ext>
            </a:extLst>
          </p:cNvPr>
          <p:cNvSpPr/>
          <p:nvPr/>
        </p:nvSpPr>
        <p:spPr>
          <a:xfrm>
            <a:off x="7621977" y="1375852"/>
            <a:ext cx="4267200" cy="531597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6" name="Rectangle 5">
            <a:extLst>
              <a:ext uri="{FF2B5EF4-FFF2-40B4-BE49-F238E27FC236}">
                <a16:creationId xmlns:a16="http://schemas.microsoft.com/office/drawing/2014/main" id="{83E60173-8669-CD2C-49F0-F8C1F7E94008}"/>
              </a:ext>
            </a:extLst>
          </p:cNvPr>
          <p:cNvSpPr/>
          <p:nvPr/>
        </p:nvSpPr>
        <p:spPr>
          <a:xfrm>
            <a:off x="7725588" y="1794009"/>
            <a:ext cx="4159633" cy="4185761"/>
          </a:xfrm>
          <a:prstGeom prst="rect">
            <a:avLst/>
          </a:prstGeom>
        </p:spPr>
        <p:txBody>
          <a:bodyPr wrap="square" lIns="121920" tIns="60960" rIns="121920" bIns="60960" anchor="t">
            <a:spAutoFit/>
          </a:bodyPr>
          <a:lstStyle/>
          <a:p>
            <a:r>
              <a:rPr lang="en-US" sz="1200" b="1">
                <a:latin typeface="Neue Haas Grotesk Text Pro"/>
              </a:rPr>
              <a:t>Customer Data: </a:t>
            </a:r>
            <a:endParaRPr lang="en-US" sz="1200" b="1">
              <a:latin typeface="Neue Haas Grotesk Text Pro" panose="020B0504020202020204" pitchFamily="34" charset="77"/>
            </a:endParaRPr>
          </a:p>
          <a:p>
            <a:pPr marL="228594" indent="-228594">
              <a:buFont typeface="Arial" panose="020B0604020202020204" pitchFamily="34" charset="0"/>
              <a:buChar char="•"/>
            </a:pPr>
            <a:r>
              <a:rPr lang="en-US" sz="1200">
                <a:latin typeface="Neue Haas Grotesk Text Pro"/>
              </a:rPr>
              <a:t>Demographics: Age, gender, location, marital status, family size, etc.</a:t>
            </a:r>
          </a:p>
          <a:p>
            <a:pPr marL="228594" indent="-228594">
              <a:buFont typeface="Arial" panose="020B0604020202020204" pitchFamily="34" charset="0"/>
              <a:buChar char="•"/>
            </a:pPr>
            <a:r>
              <a:rPr lang="en-US" sz="1200">
                <a:latin typeface="Neue Haas Grotesk Text Pro"/>
              </a:rPr>
              <a:t>Policy History: Previous policies, claims history, and coverage details.</a:t>
            </a:r>
          </a:p>
          <a:p>
            <a:pPr marL="228594" indent="-228594">
              <a:buFont typeface="Arial" panose="020B0604020202020204" pitchFamily="34" charset="0"/>
              <a:buChar char="•"/>
            </a:pPr>
            <a:r>
              <a:rPr lang="en-US" sz="1200">
                <a:latin typeface="Neue Haas Grotesk Text Pro"/>
              </a:rPr>
              <a:t>Claims history: Information about past claims, such as the date and reason.</a:t>
            </a:r>
          </a:p>
          <a:p>
            <a:endParaRPr lang="en-US" sz="1200">
              <a:latin typeface="Neue Haas Grotesk Text Pro" panose="020B0504020202020204" pitchFamily="34" charset="77"/>
            </a:endParaRPr>
          </a:p>
          <a:p>
            <a:r>
              <a:rPr lang="en-US" sz="1200" b="1">
                <a:latin typeface="Neue Haas Grotesk Text Pro"/>
              </a:rPr>
              <a:t>Policy Data:</a:t>
            </a:r>
          </a:p>
          <a:p>
            <a:pPr marL="228594" indent="-228594">
              <a:buFont typeface="Arial" panose="020B0604020202020204" pitchFamily="34" charset="0"/>
              <a:buChar char="•"/>
            </a:pPr>
            <a:r>
              <a:rPr lang="en-US" sz="1200">
                <a:latin typeface="Neue Haas Grotesk Text Pro"/>
              </a:rPr>
              <a:t>Information about the type of insurance policy.</a:t>
            </a:r>
          </a:p>
          <a:p>
            <a:pPr marL="228594" indent="-228594">
              <a:buFont typeface="Arial" panose="020B0604020202020204" pitchFamily="34" charset="0"/>
              <a:buChar char="•"/>
            </a:pPr>
            <a:r>
              <a:rPr lang="en-US" sz="1200">
                <a:latin typeface="Neue Haas Grotesk Text Pro"/>
              </a:rPr>
              <a:t>Basic information about the policy, such as coverage limits and deductibles.</a:t>
            </a:r>
          </a:p>
          <a:p>
            <a:pPr marL="228594" indent="-228594">
              <a:buFont typeface="Arial" panose="020B0604020202020204" pitchFamily="34" charset="0"/>
              <a:buChar char="•"/>
            </a:pPr>
            <a:endParaRPr lang="en-US" sz="1200">
              <a:latin typeface="Neue Haas Grotesk Text Pro" panose="020B0504020202020204" pitchFamily="34" charset="77"/>
            </a:endParaRPr>
          </a:p>
          <a:p>
            <a:r>
              <a:rPr lang="en-US" sz="1200" b="1">
                <a:latin typeface="Neue Haas Grotesk Text Pro"/>
              </a:rPr>
              <a:t>External Data:</a:t>
            </a:r>
          </a:p>
          <a:p>
            <a:pPr marL="228594" indent="-228594">
              <a:buFont typeface="Arial" panose="020B0604020202020204" pitchFamily="34" charset="0"/>
              <a:buChar char="•"/>
            </a:pPr>
            <a:r>
              <a:rPr lang="en-US" sz="1200">
                <a:latin typeface="Neue Haas Grotesk Text Pro"/>
              </a:rPr>
              <a:t>Market data that may influence insurance purchases.</a:t>
            </a:r>
          </a:p>
          <a:p>
            <a:pPr marL="228594" indent="-228594">
              <a:buFont typeface="Arial" panose="020B0604020202020204" pitchFamily="34" charset="0"/>
              <a:buChar char="•"/>
            </a:pPr>
            <a:r>
              <a:rPr lang="en-US" sz="1200">
                <a:latin typeface="Neue Haas Grotesk Text Pro"/>
              </a:rPr>
              <a:t>Location data (if doing property insurance).</a:t>
            </a:r>
          </a:p>
          <a:p>
            <a:pPr marL="228594" indent="-228594">
              <a:buFont typeface="Arial" panose="020B0604020202020204" pitchFamily="34" charset="0"/>
              <a:buChar char="•"/>
            </a:pPr>
            <a:endParaRPr lang="en-US" sz="1200">
              <a:latin typeface="Neue Haas Grotesk Text Pro" panose="020B0504020202020204" pitchFamily="34" charset="77"/>
            </a:endParaRPr>
          </a:p>
          <a:p>
            <a:r>
              <a:rPr lang="en-US" sz="1200" b="1">
                <a:latin typeface="Neue Haas Grotesk Text Pro"/>
              </a:rPr>
              <a:t>Compliance and Regulatory Data:</a:t>
            </a:r>
          </a:p>
          <a:p>
            <a:pPr marL="228594" indent="-228594">
              <a:buFont typeface="Arial,Sans-Serif"/>
              <a:buChar char="•"/>
            </a:pPr>
            <a:r>
              <a:rPr lang="en-US" sz="1200">
                <a:latin typeface="Neue Haas Grotesk Text Pro"/>
                <a:cs typeface="Arial"/>
              </a:rPr>
              <a:t>Possible constraints on the search domain based on insurance policy and legal framework.</a:t>
            </a:r>
            <a:endParaRPr lang="en-US" sz="2400">
              <a:latin typeface="Neue Haas Grotesk Text Pro"/>
            </a:endParaRPr>
          </a:p>
          <a:p>
            <a:endParaRPr lang="en-US" sz="1200" b="1">
              <a:latin typeface="Neue Haas Grotesk Text Pro"/>
            </a:endParaRPr>
          </a:p>
        </p:txBody>
      </p:sp>
      <p:sp>
        <p:nvSpPr>
          <p:cNvPr id="7" name="Rectangle 6">
            <a:extLst>
              <a:ext uri="{FF2B5EF4-FFF2-40B4-BE49-F238E27FC236}">
                <a16:creationId xmlns:a16="http://schemas.microsoft.com/office/drawing/2014/main" id="{09116F14-A1B5-80BD-6F4F-F769E040B4DB}"/>
              </a:ext>
            </a:extLst>
          </p:cNvPr>
          <p:cNvSpPr/>
          <p:nvPr/>
        </p:nvSpPr>
        <p:spPr>
          <a:xfrm>
            <a:off x="7725588" y="1427474"/>
            <a:ext cx="3398387" cy="338554"/>
          </a:xfrm>
          <a:prstGeom prst="rect">
            <a:avLst/>
          </a:prstGeom>
        </p:spPr>
        <p:txBody>
          <a:bodyPr wrap="square">
            <a:spAutoFit/>
          </a:bodyPr>
          <a:lstStyle/>
          <a:p>
            <a:r>
              <a:rPr lang="en-US" sz="1600" b="1">
                <a:latin typeface="Neue Haas Grotesk Text Pro" panose="020B0504020202020204" pitchFamily="34" charset="77"/>
              </a:rPr>
              <a:t>Typical Data Required</a:t>
            </a:r>
          </a:p>
        </p:txBody>
      </p:sp>
      <p:pic>
        <p:nvPicPr>
          <p:cNvPr id="4" name="Picture 3" descr="Two business people communicating and sharing">
            <a:extLst>
              <a:ext uri="{FF2B5EF4-FFF2-40B4-BE49-F238E27FC236}">
                <a16:creationId xmlns:a16="http://schemas.microsoft.com/office/drawing/2014/main" id="{BD46456B-B04E-8032-4E9C-DF41F18A7948}"/>
              </a:ext>
            </a:extLst>
          </p:cNvPr>
          <p:cNvPicPr>
            <a:picLocks noChangeAspect="1"/>
          </p:cNvPicPr>
          <p:nvPr/>
        </p:nvPicPr>
        <p:blipFill rotWithShape="1">
          <a:blip r:embed="rId3">
            <a:extLst>
              <a:ext uri="{28A0092B-C50C-407E-A947-70E740481C1C}">
                <a14:useLocalDpi xmlns:a14="http://schemas.microsoft.com/office/drawing/2010/main" val="0"/>
              </a:ext>
            </a:extLst>
          </a:blip>
          <a:srcRect l="28422" r="6746"/>
          <a:stretch/>
        </p:blipFill>
        <p:spPr>
          <a:xfrm>
            <a:off x="459703" y="2449661"/>
            <a:ext cx="2518485" cy="2587200"/>
          </a:xfrm>
          <a:prstGeom prst="rect">
            <a:avLst/>
          </a:prstGeom>
        </p:spPr>
      </p:pic>
      <p:sp>
        <p:nvSpPr>
          <p:cNvPr id="16" name="Rectangle 15">
            <a:extLst>
              <a:ext uri="{FF2B5EF4-FFF2-40B4-BE49-F238E27FC236}">
                <a16:creationId xmlns:a16="http://schemas.microsoft.com/office/drawing/2014/main" id="{A8612709-B3E4-DD1C-D71F-B9FDC2D08629}"/>
              </a:ext>
            </a:extLst>
          </p:cNvPr>
          <p:cNvSpPr/>
          <p:nvPr/>
        </p:nvSpPr>
        <p:spPr>
          <a:xfrm>
            <a:off x="455819" y="1377600"/>
            <a:ext cx="7040072" cy="9100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18" name="Rectangle 17">
            <a:extLst>
              <a:ext uri="{FF2B5EF4-FFF2-40B4-BE49-F238E27FC236}">
                <a16:creationId xmlns:a16="http://schemas.microsoft.com/office/drawing/2014/main" id="{ECF1FBD5-8B66-6F22-A6E2-D01673A4165A}"/>
              </a:ext>
            </a:extLst>
          </p:cNvPr>
          <p:cNvSpPr/>
          <p:nvPr/>
        </p:nvSpPr>
        <p:spPr>
          <a:xfrm>
            <a:off x="455818" y="1425601"/>
            <a:ext cx="7040071" cy="646331"/>
          </a:xfrm>
          <a:prstGeom prst="rect">
            <a:avLst/>
          </a:prstGeom>
        </p:spPr>
        <p:txBody>
          <a:bodyPr wrap="square">
            <a:spAutoFit/>
          </a:bodyPr>
          <a:lstStyle/>
          <a:p>
            <a:r>
              <a:rPr lang="en-GB" sz="1200">
                <a:latin typeface="Neue Haas Grotesk Text Pro"/>
              </a:rPr>
              <a:t>A Recommendation Engine provides personalized suggestions and guidance to customers, agents, or underwriters based on specific needs and circumstances.</a:t>
            </a:r>
          </a:p>
          <a:p>
            <a:r>
              <a:rPr lang="en-GB" sz="1200" b="1">
                <a:latin typeface="Neue Haas Grotesk Text Pro"/>
              </a:rPr>
              <a:t>Business value</a:t>
            </a:r>
            <a:r>
              <a:rPr lang="en-GB" sz="1200">
                <a:latin typeface="Neue Haas Grotesk Text Pro"/>
              </a:rPr>
              <a:t>: Increase revenue ; Improve customer satisfaction. </a:t>
            </a:r>
            <a:endParaRPr lang="en-GB" sz="1200">
              <a:latin typeface="Neue Haas Grotesk Text Pro" panose="020B0504020202020204" pitchFamily="34" charset="77"/>
            </a:endParaRPr>
          </a:p>
        </p:txBody>
      </p:sp>
      <p:sp>
        <p:nvSpPr>
          <p:cNvPr id="19" name="Rectangle 18">
            <a:extLst>
              <a:ext uri="{FF2B5EF4-FFF2-40B4-BE49-F238E27FC236}">
                <a16:creationId xmlns:a16="http://schemas.microsoft.com/office/drawing/2014/main" id="{F093A77E-1036-469E-04B1-F1CC5381298A}"/>
              </a:ext>
            </a:extLst>
          </p:cNvPr>
          <p:cNvSpPr/>
          <p:nvPr/>
        </p:nvSpPr>
        <p:spPr>
          <a:xfrm>
            <a:off x="3075931" y="2449662"/>
            <a:ext cx="4416000" cy="4242164"/>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20" name="Rectangle 19">
            <a:extLst>
              <a:ext uri="{FF2B5EF4-FFF2-40B4-BE49-F238E27FC236}">
                <a16:creationId xmlns:a16="http://schemas.microsoft.com/office/drawing/2014/main" id="{843E228A-3233-3BA1-5C56-3C2EBBA2FC16}"/>
              </a:ext>
            </a:extLst>
          </p:cNvPr>
          <p:cNvSpPr/>
          <p:nvPr/>
        </p:nvSpPr>
        <p:spPr>
          <a:xfrm>
            <a:off x="3075934" y="2875397"/>
            <a:ext cx="4415997" cy="3785652"/>
          </a:xfrm>
          <a:prstGeom prst="rect">
            <a:avLst/>
          </a:prstGeom>
        </p:spPr>
        <p:txBody>
          <a:bodyPr wrap="square" anchor="t">
            <a:spAutoFit/>
          </a:bodyPr>
          <a:lstStyle/>
          <a:p>
            <a:r>
              <a:rPr lang="en-GB" sz="1200">
                <a:latin typeface="Neue Haas Grotesk Text Pro"/>
              </a:rPr>
              <a:t>Examples of applications include (but are not limited to):</a:t>
            </a:r>
          </a:p>
          <a:p>
            <a:endParaRPr lang="en-GB" sz="1200">
              <a:latin typeface="Neue Haas Grotesk Text Pro"/>
            </a:endParaRPr>
          </a:p>
          <a:p>
            <a:r>
              <a:rPr lang="en-GB" sz="1200" b="1">
                <a:latin typeface="Neue Haas Grotesk Text Pro"/>
              </a:rPr>
              <a:t>Insurance Products:</a:t>
            </a:r>
          </a:p>
          <a:p>
            <a:pPr algn="l"/>
            <a:r>
              <a:rPr lang="en-GB" sz="1200">
                <a:latin typeface="Neue Haas Grotesk Text Pro"/>
              </a:rPr>
              <a:t>Suggest insurance policies, add-ons or products that match the customer's profile.</a:t>
            </a:r>
          </a:p>
          <a:p>
            <a:pPr algn="l"/>
            <a:endParaRPr lang="en-GB" sz="1200">
              <a:latin typeface="Neue Haas Grotesk Text Pro"/>
            </a:endParaRPr>
          </a:p>
          <a:p>
            <a:pPr algn="l"/>
            <a:r>
              <a:rPr lang="en-GB" sz="1200" b="1">
                <a:latin typeface="Neue Haas Grotesk Text Pro"/>
              </a:rPr>
              <a:t>Coverage Levels:</a:t>
            </a:r>
          </a:p>
          <a:p>
            <a:pPr algn="l"/>
            <a:r>
              <a:rPr lang="en-GB" sz="1200">
                <a:latin typeface="Neue Haas Grotesk Text Pro"/>
              </a:rPr>
              <a:t>Provide guidance on appropriate coverage levels and limits based on the customer's assets, liabilities, and lifestyle.</a:t>
            </a:r>
          </a:p>
          <a:p>
            <a:pPr algn="l"/>
            <a:r>
              <a:rPr lang="en-GB" sz="1200">
                <a:latin typeface="Neue Haas Grotesk Text Pro"/>
              </a:rPr>
              <a:t>Recommend deductible and premium combinations that balance cost and coverage.</a:t>
            </a:r>
          </a:p>
          <a:p>
            <a:pPr algn="l"/>
            <a:endParaRPr lang="en-GB" sz="1200">
              <a:latin typeface="Neue Haas Grotesk Text Pro"/>
            </a:endParaRPr>
          </a:p>
          <a:p>
            <a:pPr algn="l"/>
            <a:r>
              <a:rPr lang="en-GB" sz="1200" b="1">
                <a:latin typeface="Neue Haas Grotesk Text Pro"/>
              </a:rPr>
              <a:t>Policy Bundling:</a:t>
            </a:r>
          </a:p>
          <a:p>
            <a:pPr algn="l"/>
            <a:r>
              <a:rPr lang="en-GB" sz="1200">
                <a:latin typeface="Neue Haas Grotesk Text Pro"/>
              </a:rPr>
              <a:t>Suggest bundling multiple insurance policies to potentially save money through multi-policy discounts.</a:t>
            </a:r>
          </a:p>
          <a:p>
            <a:pPr algn="l"/>
            <a:endParaRPr lang="en-GB" sz="1200">
              <a:latin typeface="Neue Haas Grotesk Text Pro"/>
            </a:endParaRPr>
          </a:p>
          <a:p>
            <a:pPr algn="l"/>
            <a:r>
              <a:rPr lang="en-GB" sz="1200" b="1">
                <a:latin typeface="Neue Haas Grotesk Text Pro"/>
              </a:rPr>
              <a:t>Risk Mitigation:</a:t>
            </a:r>
          </a:p>
          <a:p>
            <a:r>
              <a:rPr lang="en-GB" sz="1200">
                <a:latin typeface="Neue Haas Grotesk Text Pro"/>
              </a:rPr>
              <a:t>Recommend risk mitigation strategies or safety measures that can reduce premium values, such as installing security systems, smoke detectors, or safe driving habits.</a:t>
            </a:r>
          </a:p>
        </p:txBody>
      </p:sp>
      <p:sp>
        <p:nvSpPr>
          <p:cNvPr id="21" name="Rectangle 20">
            <a:extLst>
              <a:ext uri="{FF2B5EF4-FFF2-40B4-BE49-F238E27FC236}">
                <a16:creationId xmlns:a16="http://schemas.microsoft.com/office/drawing/2014/main" id="{6703F3EA-3B10-BA4A-5975-A07B798A8FAA}"/>
              </a:ext>
            </a:extLst>
          </p:cNvPr>
          <p:cNvSpPr/>
          <p:nvPr/>
        </p:nvSpPr>
        <p:spPr>
          <a:xfrm>
            <a:off x="3075934" y="2505796"/>
            <a:ext cx="3607833" cy="338554"/>
          </a:xfrm>
          <a:prstGeom prst="rect">
            <a:avLst/>
          </a:prstGeom>
        </p:spPr>
        <p:txBody>
          <a:bodyPr wrap="square">
            <a:spAutoFit/>
          </a:bodyPr>
          <a:lstStyle/>
          <a:p>
            <a:r>
              <a:rPr lang="en-US" sz="1600" b="1">
                <a:latin typeface="Neue Haas Grotesk Text Pro" panose="020B0504020202020204" pitchFamily="34" charset="77"/>
              </a:rPr>
              <a:t>Approach</a:t>
            </a:r>
          </a:p>
        </p:txBody>
      </p:sp>
    </p:spTree>
    <p:extLst>
      <p:ext uri="{BB962C8B-B14F-4D97-AF65-F5344CB8AC3E}">
        <p14:creationId xmlns:p14="http://schemas.microsoft.com/office/powerpoint/2010/main" val="52821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C1FC7-0646-10B9-3F87-D1CC9991C1EE}"/>
              </a:ext>
            </a:extLst>
          </p:cNvPr>
          <p:cNvSpPr>
            <a:spLocks noGrp="1"/>
          </p:cNvSpPr>
          <p:nvPr>
            <p:ph type="title"/>
          </p:nvPr>
        </p:nvSpPr>
        <p:spPr/>
        <p:txBody>
          <a:bodyPr/>
          <a:lstStyle/>
          <a:p>
            <a:r>
              <a:rPr lang="en-GB"/>
              <a:t>Automated Underwriting</a:t>
            </a:r>
          </a:p>
        </p:txBody>
      </p:sp>
      <p:sp>
        <p:nvSpPr>
          <p:cNvPr id="5" name="Rectangle 4">
            <a:extLst>
              <a:ext uri="{FF2B5EF4-FFF2-40B4-BE49-F238E27FC236}">
                <a16:creationId xmlns:a16="http://schemas.microsoft.com/office/drawing/2014/main" id="{C07E8490-B985-1273-9F54-44E66F4B09E1}"/>
              </a:ext>
            </a:extLst>
          </p:cNvPr>
          <p:cNvSpPr/>
          <p:nvPr/>
        </p:nvSpPr>
        <p:spPr>
          <a:xfrm>
            <a:off x="7621977" y="1377600"/>
            <a:ext cx="4267200" cy="420622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6" name="Rectangle 5">
            <a:extLst>
              <a:ext uri="{FF2B5EF4-FFF2-40B4-BE49-F238E27FC236}">
                <a16:creationId xmlns:a16="http://schemas.microsoft.com/office/drawing/2014/main" id="{3324D0AA-212D-1513-0F1E-5ED1B9A96F8B}"/>
              </a:ext>
            </a:extLst>
          </p:cNvPr>
          <p:cNvSpPr/>
          <p:nvPr/>
        </p:nvSpPr>
        <p:spPr>
          <a:xfrm>
            <a:off x="7725588" y="1795200"/>
            <a:ext cx="4159633" cy="3785652"/>
          </a:xfrm>
          <a:prstGeom prst="rect">
            <a:avLst/>
          </a:prstGeom>
        </p:spPr>
        <p:txBody>
          <a:bodyPr wrap="square" anchor="t">
            <a:spAutoFit/>
          </a:bodyPr>
          <a:lstStyle/>
          <a:p>
            <a:r>
              <a:rPr lang="en-GB" sz="1200" b="1">
                <a:latin typeface="Neue Haas Grotesk Text Pro" panose="020B0504020202020204" pitchFamily="34" charset="77"/>
              </a:rPr>
              <a:t>Customer Data:</a:t>
            </a:r>
          </a:p>
          <a:p>
            <a:pPr marL="228594" indent="-228594">
              <a:buFont typeface="Arial" panose="020B0604020202020204" pitchFamily="34" charset="0"/>
              <a:buChar char="•"/>
            </a:pPr>
            <a:r>
              <a:rPr lang="en-US" sz="1200">
                <a:latin typeface="Neue Haas Grotesk Text Pro" panose="020B0504020202020204" pitchFamily="34" charset="77"/>
              </a:rPr>
              <a:t>Demographics: Age, gender, location, marital status, family size, etc.</a:t>
            </a:r>
          </a:p>
          <a:p>
            <a:pPr marL="228594" indent="-228594">
              <a:buFont typeface="Arial" panose="020B0604020202020204" pitchFamily="34" charset="0"/>
              <a:buChar char="•"/>
            </a:pPr>
            <a:r>
              <a:rPr lang="en-US" sz="1200">
                <a:latin typeface="Neue Haas Grotesk Text Pro" panose="020B0504020202020204" pitchFamily="34" charset="77"/>
              </a:rPr>
              <a:t>Policy History: Previous policies, loans history, and coverage details.</a:t>
            </a:r>
          </a:p>
          <a:p>
            <a:pPr marL="228594" indent="-228594">
              <a:buFont typeface="Arial" panose="020B0604020202020204" pitchFamily="34" charset="0"/>
              <a:buChar char="•"/>
            </a:pPr>
            <a:r>
              <a:rPr lang="en-US" sz="1200">
                <a:latin typeface="Neue Haas Grotesk Text Pro" panose="020B0504020202020204" pitchFamily="34" charset="77"/>
              </a:rPr>
              <a:t>Claims history: Information about past claims, such as the date and reason.</a:t>
            </a:r>
          </a:p>
          <a:p>
            <a:pPr marL="228594" indent="-228594">
              <a:buFont typeface="Arial" panose="020B0604020202020204" pitchFamily="34" charset="0"/>
              <a:buChar char="•"/>
            </a:pPr>
            <a:r>
              <a:rPr lang="en-GB" sz="1200">
                <a:latin typeface="Neue Haas Grotesk Text Pro" panose="020B0504020202020204" pitchFamily="34" charset="77"/>
              </a:rPr>
              <a:t>Occupation and Income: Applicant's occupation or employment status. Income and financial information relevant to the insurance coverage.</a:t>
            </a:r>
          </a:p>
          <a:p>
            <a:endParaRPr lang="en-US" sz="1200">
              <a:latin typeface="Neue Haas Grotesk Text Pro" panose="020B0504020202020204" pitchFamily="34" charset="77"/>
            </a:endParaRPr>
          </a:p>
          <a:p>
            <a:pPr algn="l"/>
            <a:r>
              <a:rPr lang="en-GB" sz="1200" b="1">
                <a:latin typeface="Neue Haas Grotesk Text Pro" panose="020B0504020202020204" pitchFamily="34" charset="77"/>
              </a:rPr>
              <a:t>Policy Details</a:t>
            </a:r>
            <a:r>
              <a:rPr lang="en-GB" sz="1200">
                <a:latin typeface="Neue Haas Grotesk Text Pro" panose="020B0504020202020204" pitchFamily="34" charset="77"/>
              </a:rPr>
              <a:t>:</a:t>
            </a:r>
          </a:p>
          <a:p>
            <a:pPr marL="228594" indent="-228594">
              <a:buFont typeface="Arial" panose="020B0604020202020204" pitchFamily="34" charset="0"/>
              <a:buChar char="•"/>
            </a:pPr>
            <a:r>
              <a:rPr lang="en-GB" sz="1200">
                <a:latin typeface="Neue Haas Grotesk Text Pro" panose="020B0504020202020204" pitchFamily="34" charset="77"/>
              </a:rPr>
              <a:t>Type of insurance coverage being applied for.</a:t>
            </a:r>
          </a:p>
          <a:p>
            <a:pPr algn="l"/>
            <a:endParaRPr lang="en-GB" sz="1200">
              <a:latin typeface="Neue Haas Grotesk Text Pro" panose="020B0504020202020204" pitchFamily="34" charset="77"/>
            </a:endParaRPr>
          </a:p>
          <a:p>
            <a:r>
              <a:rPr lang="en-US" sz="1200" b="1">
                <a:latin typeface="Neue Haas Grotesk Text Pro" panose="020B0504020202020204" pitchFamily="34" charset="77"/>
              </a:rPr>
              <a:t>Relevant information for policy</a:t>
            </a:r>
          </a:p>
          <a:p>
            <a:pPr marL="228594" indent="-228594">
              <a:buFont typeface="Arial" panose="020B0604020202020204" pitchFamily="34" charset="0"/>
              <a:buChar char="•"/>
            </a:pPr>
            <a:r>
              <a:rPr lang="en-US" sz="1200">
                <a:latin typeface="Neue Haas Grotesk Text Pro" panose="020B0504020202020204" pitchFamily="34" charset="77"/>
              </a:rPr>
              <a:t>Medical condition, driving, travel frequency, etc.</a:t>
            </a:r>
          </a:p>
          <a:p>
            <a:pPr algn="l"/>
            <a:endParaRPr lang="en-GB" sz="1200">
              <a:latin typeface="Neue Haas Grotesk Text Pro" panose="020B0504020202020204" pitchFamily="34" charset="77"/>
            </a:endParaRPr>
          </a:p>
          <a:p>
            <a:pPr algn="l"/>
            <a:r>
              <a:rPr lang="en-GB" sz="1200" b="1">
                <a:latin typeface="Neue Haas Grotesk Text Pro" panose="020B0504020202020204" pitchFamily="34" charset="77"/>
              </a:rPr>
              <a:t>Risk Factors</a:t>
            </a:r>
            <a:r>
              <a:rPr lang="en-GB" sz="1200">
                <a:latin typeface="Neue Haas Grotesk Text Pro" panose="020B0504020202020204" pitchFamily="34" charset="77"/>
              </a:rPr>
              <a:t>:</a:t>
            </a:r>
          </a:p>
          <a:p>
            <a:pPr marL="228594" indent="-228594">
              <a:buFont typeface="Arial" panose="020B0604020202020204" pitchFamily="34" charset="0"/>
              <a:buChar char="•"/>
            </a:pPr>
            <a:r>
              <a:rPr lang="en-GB" sz="1200">
                <a:latin typeface="Neue Haas Grotesk Text Pro" panose="020B0504020202020204" pitchFamily="34" charset="77"/>
              </a:rPr>
              <a:t>Other relevant risk factors specific to the insurance type being applied for.</a:t>
            </a:r>
            <a:endParaRPr lang="en-GB" sz="1200" b="1">
              <a:latin typeface="Neue Haas Grotesk Text Pro" panose="020B0504020202020204" pitchFamily="34" charset="77"/>
            </a:endParaRPr>
          </a:p>
        </p:txBody>
      </p:sp>
      <p:sp>
        <p:nvSpPr>
          <p:cNvPr id="7" name="Rectangle 6">
            <a:extLst>
              <a:ext uri="{FF2B5EF4-FFF2-40B4-BE49-F238E27FC236}">
                <a16:creationId xmlns:a16="http://schemas.microsoft.com/office/drawing/2014/main" id="{7AD8CC72-6A92-2C6A-869B-DE460046880A}"/>
              </a:ext>
            </a:extLst>
          </p:cNvPr>
          <p:cNvSpPr/>
          <p:nvPr/>
        </p:nvSpPr>
        <p:spPr>
          <a:xfrm>
            <a:off x="7725588" y="1425600"/>
            <a:ext cx="3398387" cy="338554"/>
          </a:xfrm>
          <a:prstGeom prst="rect">
            <a:avLst/>
          </a:prstGeom>
        </p:spPr>
        <p:txBody>
          <a:bodyPr wrap="square">
            <a:spAutoFit/>
          </a:bodyPr>
          <a:lstStyle/>
          <a:p>
            <a:r>
              <a:rPr lang="en-US" sz="1600" b="1">
                <a:latin typeface="Neue Haas Grotesk Text Pro" panose="020B0504020202020204" pitchFamily="34" charset="77"/>
              </a:rPr>
              <a:t>Typical Data Required</a:t>
            </a:r>
          </a:p>
        </p:txBody>
      </p:sp>
      <p:pic>
        <p:nvPicPr>
          <p:cNvPr id="8" name="Picture 7" descr="Business people giving thumbs up">
            <a:extLst>
              <a:ext uri="{FF2B5EF4-FFF2-40B4-BE49-F238E27FC236}">
                <a16:creationId xmlns:a16="http://schemas.microsoft.com/office/drawing/2014/main" id="{3978D224-5365-4E86-5E9C-7EA7D7ACD9AA}"/>
              </a:ext>
            </a:extLst>
          </p:cNvPr>
          <p:cNvPicPr>
            <a:picLocks noChangeAspect="1"/>
          </p:cNvPicPr>
          <p:nvPr/>
        </p:nvPicPr>
        <p:blipFill rotWithShape="1">
          <a:blip r:embed="rId3">
            <a:extLst>
              <a:ext uri="{28A0092B-C50C-407E-A947-70E740481C1C}">
                <a14:useLocalDpi xmlns:a14="http://schemas.microsoft.com/office/drawing/2010/main" val="0"/>
              </a:ext>
            </a:extLst>
          </a:blip>
          <a:srcRect l="20521" r="17075"/>
          <a:stretch/>
        </p:blipFill>
        <p:spPr>
          <a:xfrm>
            <a:off x="455820" y="2449661"/>
            <a:ext cx="2520461" cy="2587200"/>
          </a:xfrm>
          <a:prstGeom prst="rect">
            <a:avLst/>
          </a:prstGeom>
        </p:spPr>
      </p:pic>
      <p:sp>
        <p:nvSpPr>
          <p:cNvPr id="3" name="Rectangle 2">
            <a:extLst>
              <a:ext uri="{FF2B5EF4-FFF2-40B4-BE49-F238E27FC236}">
                <a16:creationId xmlns:a16="http://schemas.microsoft.com/office/drawing/2014/main" id="{FBB6607A-5376-8026-A969-2A699ADAA78C}"/>
              </a:ext>
            </a:extLst>
          </p:cNvPr>
          <p:cNvSpPr/>
          <p:nvPr/>
        </p:nvSpPr>
        <p:spPr>
          <a:xfrm>
            <a:off x="455819" y="1386369"/>
            <a:ext cx="7040072" cy="102953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11" name="Rectangle 10">
            <a:extLst>
              <a:ext uri="{FF2B5EF4-FFF2-40B4-BE49-F238E27FC236}">
                <a16:creationId xmlns:a16="http://schemas.microsoft.com/office/drawing/2014/main" id="{D66BF11D-BE61-7421-09F4-57FB583D6D2A}"/>
              </a:ext>
            </a:extLst>
          </p:cNvPr>
          <p:cNvSpPr/>
          <p:nvPr/>
        </p:nvSpPr>
        <p:spPr>
          <a:xfrm>
            <a:off x="455818" y="1425601"/>
            <a:ext cx="7040071" cy="1015663"/>
          </a:xfrm>
          <a:prstGeom prst="rect">
            <a:avLst/>
          </a:prstGeom>
        </p:spPr>
        <p:txBody>
          <a:bodyPr wrap="square">
            <a:spAutoFit/>
          </a:bodyPr>
          <a:lstStyle/>
          <a:p>
            <a:r>
              <a:rPr lang="en-GB" sz="1200">
                <a:latin typeface="Neue Haas Grotesk Text Pro"/>
              </a:rPr>
              <a:t>Automated Underwriting is a process in the insurance industry that uses data and technology to assess and evaluate a customer's eligibility for a loan, insurance policy, or other financial products.</a:t>
            </a:r>
          </a:p>
          <a:p>
            <a:r>
              <a:rPr lang="en-GB" sz="1200" b="1">
                <a:latin typeface="Neue Haas Grotesk Text Pro"/>
              </a:rPr>
              <a:t>Business value</a:t>
            </a:r>
            <a:r>
              <a:rPr lang="en-GB" sz="1200">
                <a:latin typeface="Neue Haas Grotesk Text Pro"/>
              </a:rPr>
              <a:t>: Remove entry barriers ; Attract customers ; Reduce human error and bias in the underwriting process. </a:t>
            </a:r>
            <a:endParaRPr lang="en-GB" sz="1200">
              <a:latin typeface="Neue Haas Grotesk Text Pro" panose="020B0504020202020204" pitchFamily="34" charset="77"/>
            </a:endParaRPr>
          </a:p>
        </p:txBody>
      </p:sp>
      <p:sp>
        <p:nvSpPr>
          <p:cNvPr id="12" name="Rectangle 11">
            <a:extLst>
              <a:ext uri="{FF2B5EF4-FFF2-40B4-BE49-F238E27FC236}">
                <a16:creationId xmlns:a16="http://schemas.microsoft.com/office/drawing/2014/main" id="{5303AE19-EF69-D20D-E8A8-4520970C98CF}"/>
              </a:ext>
            </a:extLst>
          </p:cNvPr>
          <p:cNvSpPr/>
          <p:nvPr/>
        </p:nvSpPr>
        <p:spPr>
          <a:xfrm>
            <a:off x="3079891" y="2434859"/>
            <a:ext cx="4416000" cy="3148971"/>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16" name="Rectangle 15">
            <a:extLst>
              <a:ext uri="{FF2B5EF4-FFF2-40B4-BE49-F238E27FC236}">
                <a16:creationId xmlns:a16="http://schemas.microsoft.com/office/drawing/2014/main" id="{EF3BEFB5-5C6E-C6C5-8F05-9C353BA1420B}"/>
              </a:ext>
            </a:extLst>
          </p:cNvPr>
          <p:cNvSpPr/>
          <p:nvPr/>
        </p:nvSpPr>
        <p:spPr>
          <a:xfrm>
            <a:off x="3075934" y="2875396"/>
            <a:ext cx="4415997" cy="2677656"/>
          </a:xfrm>
          <a:prstGeom prst="rect">
            <a:avLst/>
          </a:prstGeom>
        </p:spPr>
        <p:txBody>
          <a:bodyPr wrap="square" anchor="t">
            <a:spAutoFit/>
          </a:bodyPr>
          <a:lstStyle/>
          <a:p>
            <a:r>
              <a:rPr lang="en-GB" sz="1200">
                <a:solidFill>
                  <a:srgbClr val="414141"/>
                </a:solidFill>
                <a:latin typeface="Neue Haas Grotesk Text Pro" panose="020B0504020202020204" pitchFamily="34" charset="77"/>
              </a:rPr>
              <a:t>Machine learning models can be developed to automate the underwriting process. Key components may typically include:</a:t>
            </a:r>
          </a:p>
          <a:p>
            <a:endParaRPr lang="en-GB" sz="1200">
              <a:latin typeface="Neue Haas Grotesk Text Pro"/>
            </a:endParaRPr>
          </a:p>
          <a:p>
            <a:pPr defTabSz="1219170">
              <a:defRPr/>
            </a:pPr>
            <a:r>
              <a:rPr lang="en-GB" sz="1200" b="1">
                <a:solidFill>
                  <a:srgbClr val="414141"/>
                </a:solidFill>
                <a:latin typeface="Neue Haas Grotesk Text Pro" panose="020B0504020202020204" pitchFamily="34" charset="77"/>
              </a:rPr>
              <a:t>Prediction of underwriting approval:</a:t>
            </a:r>
            <a:endParaRPr lang="en-GB" sz="1200">
              <a:solidFill>
                <a:srgbClr val="414141"/>
              </a:solidFill>
              <a:latin typeface="Neue Haas Grotesk Text Pro" panose="020B0504020202020204" pitchFamily="34" charset="77"/>
            </a:endParaRPr>
          </a:p>
          <a:p>
            <a:pPr defTabSz="1219170">
              <a:defRPr/>
            </a:pPr>
            <a:r>
              <a:rPr lang="en-GB" sz="1200">
                <a:solidFill>
                  <a:srgbClr val="414141"/>
                </a:solidFill>
                <a:latin typeface="Neue Haas Grotesk Text Pro" panose="020B0504020202020204" pitchFamily="34" charset="77"/>
              </a:rPr>
              <a:t>Analyse whether customers are likely or not to repay the loan within the contractually defined deadline or if they meet the insurance policy requirements they apply for.</a:t>
            </a:r>
            <a:endParaRPr lang="en-GB" sz="1200">
              <a:solidFill>
                <a:srgbClr val="414141"/>
              </a:solidFill>
              <a:latin typeface="Neue Haas Grotesk Text Pro"/>
            </a:endParaRPr>
          </a:p>
          <a:p>
            <a:pPr defTabSz="1219170">
              <a:defRPr/>
            </a:pPr>
            <a:endParaRPr lang="en-GB" sz="1200">
              <a:latin typeface="Neue Haas Grotesk Text Pro"/>
            </a:endParaRPr>
          </a:p>
          <a:p>
            <a:r>
              <a:rPr lang="en-GB" sz="1200" b="1">
                <a:solidFill>
                  <a:srgbClr val="414141"/>
                </a:solidFill>
                <a:latin typeface="Neue Haas Grotesk Text Pro" panose="020B0504020202020204" pitchFamily="34" charset="77"/>
              </a:rPr>
              <a:t>Risk analysis:</a:t>
            </a:r>
            <a:endParaRPr lang="en-GB" sz="1200">
              <a:solidFill>
                <a:srgbClr val="414141"/>
              </a:solidFill>
              <a:latin typeface="Neue Haas Grotesk Text Pro" panose="020B0504020202020204" pitchFamily="34" charset="77"/>
            </a:endParaRPr>
          </a:p>
          <a:p>
            <a:r>
              <a:rPr lang="en-GB" sz="1200">
                <a:latin typeface="Neue Haas Grotesk Text Pro"/>
              </a:rPr>
              <a:t>Risk analysis is a fundamental component of these models, as they evaluate the likelihood of the customer filing a claim and the potential financial impact and other collaterals on the insurance provider.</a:t>
            </a:r>
          </a:p>
        </p:txBody>
      </p:sp>
      <p:sp>
        <p:nvSpPr>
          <p:cNvPr id="17" name="Rectangle 16">
            <a:extLst>
              <a:ext uri="{FF2B5EF4-FFF2-40B4-BE49-F238E27FC236}">
                <a16:creationId xmlns:a16="http://schemas.microsoft.com/office/drawing/2014/main" id="{A88CE9F1-14E0-F70D-58DE-2B8796E80537}"/>
              </a:ext>
            </a:extLst>
          </p:cNvPr>
          <p:cNvSpPr/>
          <p:nvPr/>
        </p:nvSpPr>
        <p:spPr>
          <a:xfrm>
            <a:off x="3075934" y="2505796"/>
            <a:ext cx="3607833" cy="338554"/>
          </a:xfrm>
          <a:prstGeom prst="rect">
            <a:avLst/>
          </a:prstGeom>
        </p:spPr>
        <p:txBody>
          <a:bodyPr wrap="square">
            <a:spAutoFit/>
          </a:bodyPr>
          <a:lstStyle/>
          <a:p>
            <a:r>
              <a:rPr lang="en-US" sz="1600" b="1">
                <a:latin typeface="Neue Haas Grotesk Text Pro" panose="020B0504020202020204" pitchFamily="34" charset="77"/>
              </a:rPr>
              <a:t>Approach</a:t>
            </a:r>
          </a:p>
        </p:txBody>
      </p:sp>
    </p:spTree>
    <p:extLst>
      <p:ext uri="{BB962C8B-B14F-4D97-AF65-F5344CB8AC3E}">
        <p14:creationId xmlns:p14="http://schemas.microsoft.com/office/powerpoint/2010/main" val="31912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A454-C4C5-579A-F74E-84DDE673EE94}"/>
              </a:ext>
            </a:extLst>
          </p:cNvPr>
          <p:cNvSpPr>
            <a:spLocks noGrp="1"/>
          </p:cNvSpPr>
          <p:nvPr>
            <p:ph type="title"/>
          </p:nvPr>
        </p:nvSpPr>
        <p:spPr/>
        <p:txBody>
          <a:bodyPr/>
          <a:lstStyle/>
          <a:p>
            <a:r>
              <a:rPr lang="en-GB"/>
              <a:t>Usage Based Insurance </a:t>
            </a:r>
          </a:p>
        </p:txBody>
      </p:sp>
      <p:sp>
        <p:nvSpPr>
          <p:cNvPr id="5" name="Rectangle 4">
            <a:extLst>
              <a:ext uri="{FF2B5EF4-FFF2-40B4-BE49-F238E27FC236}">
                <a16:creationId xmlns:a16="http://schemas.microsoft.com/office/drawing/2014/main" id="{931C6F98-8E61-6E2C-DF5D-92C849A32F6A}"/>
              </a:ext>
            </a:extLst>
          </p:cNvPr>
          <p:cNvSpPr/>
          <p:nvPr/>
        </p:nvSpPr>
        <p:spPr>
          <a:xfrm>
            <a:off x="7621977" y="1375852"/>
            <a:ext cx="4267200" cy="365617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6" name="Rectangle 5">
            <a:extLst>
              <a:ext uri="{FF2B5EF4-FFF2-40B4-BE49-F238E27FC236}">
                <a16:creationId xmlns:a16="http://schemas.microsoft.com/office/drawing/2014/main" id="{4BBB7E95-689F-5539-7E9E-5DB1CAF014C9}"/>
              </a:ext>
            </a:extLst>
          </p:cNvPr>
          <p:cNvSpPr/>
          <p:nvPr/>
        </p:nvSpPr>
        <p:spPr>
          <a:xfrm>
            <a:off x="7725588" y="1794008"/>
            <a:ext cx="4159633" cy="2677656"/>
          </a:xfrm>
          <a:prstGeom prst="rect">
            <a:avLst/>
          </a:prstGeom>
        </p:spPr>
        <p:txBody>
          <a:bodyPr wrap="square" anchor="t">
            <a:spAutoFit/>
          </a:bodyPr>
          <a:lstStyle/>
          <a:p>
            <a:r>
              <a:rPr lang="en-US" sz="1200" b="1">
                <a:latin typeface="Neue Haas Grotesk Text Pro" panose="020B0504020202020204" pitchFamily="34" charset="77"/>
              </a:rPr>
              <a:t>Customer Data:</a:t>
            </a:r>
          </a:p>
          <a:p>
            <a:pPr marL="228594" indent="-228594">
              <a:buFont typeface="Arial" panose="020B0604020202020204" pitchFamily="34" charset="0"/>
              <a:buChar char="•"/>
            </a:pPr>
            <a:r>
              <a:rPr lang="en-US" sz="1200">
                <a:latin typeface="Neue Haas Grotesk Text Pro" panose="020B0504020202020204" pitchFamily="34" charset="77"/>
              </a:rPr>
              <a:t>Demographics: Age, gender, location, marital status, family size, etc.</a:t>
            </a:r>
          </a:p>
          <a:p>
            <a:pPr marL="228594" indent="-228594">
              <a:buFont typeface="Arial" panose="020B0604020202020204" pitchFamily="34" charset="0"/>
              <a:buChar char="•"/>
            </a:pPr>
            <a:r>
              <a:rPr lang="en-US" sz="1200">
                <a:latin typeface="Neue Haas Grotesk Text Pro" panose="020B0504020202020204" pitchFamily="34" charset="77"/>
              </a:rPr>
              <a:t>Policy History: Previous policies, claims history, and coverage details.</a:t>
            </a:r>
          </a:p>
          <a:p>
            <a:pPr marL="228594" indent="-228594">
              <a:buFont typeface="Arial" panose="020B0604020202020204" pitchFamily="34" charset="0"/>
              <a:buChar char="•"/>
            </a:pPr>
            <a:r>
              <a:rPr lang="en-US" sz="1200">
                <a:latin typeface="Neue Haas Grotesk Text Pro" panose="020B0504020202020204" pitchFamily="34" charset="77"/>
              </a:rPr>
              <a:t>Claim History: Previous claims history, including date, type of claim, and amount paid.</a:t>
            </a:r>
          </a:p>
          <a:p>
            <a:endParaRPr lang="en-US" sz="1200">
              <a:latin typeface="Neue Haas Grotesk Text Pro" panose="020B0504020202020204" pitchFamily="34" charset="77"/>
            </a:endParaRPr>
          </a:p>
          <a:p>
            <a:r>
              <a:rPr lang="en-US" sz="1200" b="1">
                <a:latin typeface="Neue Haas Grotesk Text Pro" panose="020B0504020202020204" pitchFamily="34" charset="77"/>
              </a:rPr>
              <a:t>Behavioral Data (if available):</a:t>
            </a:r>
          </a:p>
          <a:p>
            <a:pPr marL="228594" indent="-228594">
              <a:buFont typeface="Arial" panose="020B0604020202020204" pitchFamily="34" charset="0"/>
              <a:buChar char="•"/>
            </a:pPr>
            <a:r>
              <a:rPr lang="en-US" sz="1200">
                <a:latin typeface="Neue Haas Grotesk Text Pro" panose="020B0504020202020204" pitchFamily="34" charset="77"/>
              </a:rPr>
              <a:t>Driving behavior (for auto insurance).</a:t>
            </a:r>
          </a:p>
          <a:p>
            <a:pPr marL="228594" indent="-228594">
              <a:buFont typeface="Arial" panose="020B0604020202020204" pitchFamily="34" charset="0"/>
              <a:buChar char="•"/>
            </a:pPr>
            <a:r>
              <a:rPr lang="en-US" sz="1200">
                <a:latin typeface="Neue Haas Grotesk Text Pro" panose="020B0504020202020204" pitchFamily="34" charset="77"/>
              </a:rPr>
              <a:t>Occupancy patterns (for property insurance).</a:t>
            </a:r>
          </a:p>
          <a:p>
            <a:pPr marL="228594" indent="-228594">
              <a:buFont typeface="Arial" panose="020B0604020202020204" pitchFamily="34" charset="0"/>
              <a:buChar char="•"/>
            </a:pPr>
            <a:r>
              <a:rPr lang="en-US" sz="1200">
                <a:latin typeface="Neue Haas Grotesk Text Pro" panose="020B0504020202020204" pitchFamily="34" charset="77"/>
              </a:rPr>
              <a:t>Health behaviors (for health insurance).</a:t>
            </a:r>
          </a:p>
          <a:p>
            <a:pPr marL="228594" indent="-228594">
              <a:buFont typeface="Arial" panose="020B0604020202020204" pitchFamily="34" charset="0"/>
              <a:buChar char="•"/>
            </a:pPr>
            <a:r>
              <a:rPr lang="en-US" sz="1200">
                <a:latin typeface="Neue Haas Grotesk Text Pro" panose="020B0504020202020204" pitchFamily="34" charset="77"/>
              </a:rPr>
              <a:t>…</a:t>
            </a:r>
          </a:p>
          <a:p>
            <a:endParaRPr lang="en-US" sz="1200">
              <a:latin typeface="Neue Haas Grotesk Text Pro" panose="020B0504020202020204" pitchFamily="34" charset="77"/>
            </a:endParaRPr>
          </a:p>
        </p:txBody>
      </p:sp>
      <p:sp>
        <p:nvSpPr>
          <p:cNvPr id="7" name="Rectangle 6">
            <a:extLst>
              <a:ext uri="{FF2B5EF4-FFF2-40B4-BE49-F238E27FC236}">
                <a16:creationId xmlns:a16="http://schemas.microsoft.com/office/drawing/2014/main" id="{667977A9-047D-6ABF-7968-6BAA1002051E}"/>
              </a:ext>
            </a:extLst>
          </p:cNvPr>
          <p:cNvSpPr/>
          <p:nvPr/>
        </p:nvSpPr>
        <p:spPr>
          <a:xfrm>
            <a:off x="7725588" y="1427474"/>
            <a:ext cx="3398387" cy="338554"/>
          </a:xfrm>
          <a:prstGeom prst="rect">
            <a:avLst/>
          </a:prstGeom>
        </p:spPr>
        <p:txBody>
          <a:bodyPr wrap="square">
            <a:spAutoFit/>
          </a:bodyPr>
          <a:lstStyle/>
          <a:p>
            <a:r>
              <a:rPr lang="en-US" sz="1600" b="1">
                <a:latin typeface="Neue Haas Grotesk Text Pro" panose="020B0504020202020204" pitchFamily="34" charset="77"/>
              </a:rPr>
              <a:t>Typical Data Required</a:t>
            </a:r>
          </a:p>
        </p:txBody>
      </p:sp>
      <p:pic>
        <p:nvPicPr>
          <p:cNvPr id="8" name="Picture 7" descr="Close-up of a pen writing on a chart">
            <a:extLst>
              <a:ext uri="{FF2B5EF4-FFF2-40B4-BE49-F238E27FC236}">
                <a16:creationId xmlns:a16="http://schemas.microsoft.com/office/drawing/2014/main" id="{4565F152-EC3C-D027-81FB-2E303A7E42CC}"/>
              </a:ext>
            </a:extLst>
          </p:cNvPr>
          <p:cNvPicPr>
            <a:picLocks noChangeAspect="1"/>
          </p:cNvPicPr>
          <p:nvPr/>
        </p:nvPicPr>
        <p:blipFill rotWithShape="1">
          <a:blip r:embed="rId3">
            <a:extLst>
              <a:ext uri="{28A0092B-C50C-407E-A947-70E740481C1C}">
                <a14:useLocalDpi xmlns:a14="http://schemas.microsoft.com/office/drawing/2010/main" val="0"/>
              </a:ext>
            </a:extLst>
          </a:blip>
          <a:srcRect l="7479" r="21414"/>
          <a:stretch/>
        </p:blipFill>
        <p:spPr>
          <a:xfrm>
            <a:off x="455746" y="2449661"/>
            <a:ext cx="2518485" cy="2587200"/>
          </a:xfrm>
          <a:prstGeom prst="rect">
            <a:avLst/>
          </a:prstGeom>
        </p:spPr>
      </p:pic>
      <p:sp>
        <p:nvSpPr>
          <p:cNvPr id="12" name="Rectangle 11">
            <a:extLst>
              <a:ext uri="{FF2B5EF4-FFF2-40B4-BE49-F238E27FC236}">
                <a16:creationId xmlns:a16="http://schemas.microsoft.com/office/drawing/2014/main" id="{0625B633-B44D-9897-4473-3600A43DA554}"/>
              </a:ext>
            </a:extLst>
          </p:cNvPr>
          <p:cNvSpPr/>
          <p:nvPr/>
        </p:nvSpPr>
        <p:spPr>
          <a:xfrm>
            <a:off x="455819" y="1377600"/>
            <a:ext cx="7040072" cy="1051968"/>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17" name="Rectangle 16">
            <a:extLst>
              <a:ext uri="{FF2B5EF4-FFF2-40B4-BE49-F238E27FC236}">
                <a16:creationId xmlns:a16="http://schemas.microsoft.com/office/drawing/2014/main" id="{36703269-F1F8-6704-472C-5C5343650D4E}"/>
              </a:ext>
            </a:extLst>
          </p:cNvPr>
          <p:cNvSpPr/>
          <p:nvPr/>
        </p:nvSpPr>
        <p:spPr>
          <a:xfrm>
            <a:off x="455818" y="1425601"/>
            <a:ext cx="7040071" cy="1015663"/>
          </a:xfrm>
          <a:prstGeom prst="rect">
            <a:avLst/>
          </a:prstGeom>
        </p:spPr>
        <p:txBody>
          <a:bodyPr wrap="square">
            <a:spAutoFit/>
          </a:bodyPr>
          <a:lstStyle/>
          <a:p>
            <a:r>
              <a:rPr lang="en-GB" sz="1200">
                <a:latin typeface="Neue Haas Grotesk Text Pro"/>
              </a:rPr>
              <a:t>Usage-Based Insurance (UBI) is an insurance pricing model that determines the cost of insurance based on an individual's actual behaviour rather than traditional risk factors. </a:t>
            </a:r>
          </a:p>
          <a:p>
            <a:r>
              <a:rPr lang="en-GB" sz="1200" b="1">
                <a:latin typeface="Neue Haas Grotesk Text Pro"/>
              </a:rPr>
              <a:t>Business value</a:t>
            </a:r>
            <a:r>
              <a:rPr lang="en-GB" sz="1200">
                <a:latin typeface="Neue Haas Grotesk Text Pro"/>
              </a:rPr>
              <a:t>: Increase customer retention ; Provide a competitive edge in the market ; Encourage policyholders to adopt safer and more responsible behaviours to reduce their premium ; Reduce claims pay-outs ; Improve profitability.</a:t>
            </a:r>
          </a:p>
        </p:txBody>
      </p:sp>
      <p:sp>
        <p:nvSpPr>
          <p:cNvPr id="18" name="Rectangle 17">
            <a:extLst>
              <a:ext uri="{FF2B5EF4-FFF2-40B4-BE49-F238E27FC236}">
                <a16:creationId xmlns:a16="http://schemas.microsoft.com/office/drawing/2014/main" id="{005F7EFA-3289-00D7-226E-3FF8031C5178}"/>
              </a:ext>
            </a:extLst>
          </p:cNvPr>
          <p:cNvSpPr/>
          <p:nvPr/>
        </p:nvSpPr>
        <p:spPr>
          <a:xfrm>
            <a:off x="3079891" y="2434860"/>
            <a:ext cx="4416000" cy="259716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19" name="TextBox 18">
            <a:extLst>
              <a:ext uri="{FF2B5EF4-FFF2-40B4-BE49-F238E27FC236}">
                <a16:creationId xmlns:a16="http://schemas.microsoft.com/office/drawing/2014/main" id="{E0A7AC78-EC17-177B-9C60-9520DBFAC14C}"/>
              </a:ext>
            </a:extLst>
          </p:cNvPr>
          <p:cNvSpPr txBox="1"/>
          <p:nvPr/>
        </p:nvSpPr>
        <p:spPr>
          <a:xfrm>
            <a:off x="3075933" y="2877592"/>
            <a:ext cx="4416000" cy="2154436"/>
          </a:xfrm>
          <a:prstGeom prst="rect">
            <a:avLst/>
          </a:prstGeom>
          <a:noFill/>
        </p:spPr>
        <p:txBody>
          <a:bodyPr wrap="square" lIns="121920" tIns="60960" rIns="121920" bIns="60960" anchor="t">
            <a:spAutoFit/>
          </a:bodyPr>
          <a:lstStyle/>
          <a:p>
            <a:r>
              <a:rPr lang="en-GB" sz="1200">
                <a:latin typeface="Neue Haas Grotesk Text Pro"/>
              </a:rPr>
              <a:t>UBI modelling is a dynamic approach that seeks to unveil valuable insights from the way individuals use their insurance policies. Key components for UBI modelling are:</a:t>
            </a:r>
          </a:p>
          <a:p>
            <a:endParaRPr lang="en-GB" sz="1200">
              <a:latin typeface="Neue Haas Grotesk Text Pro" panose="020B0504020202020204" pitchFamily="34" charset="77"/>
            </a:endParaRPr>
          </a:p>
          <a:p>
            <a:r>
              <a:rPr lang="en-GB" sz="1200" b="1">
                <a:latin typeface="Neue Haas Grotesk Text Pro"/>
              </a:rPr>
              <a:t>Risk Analysis:</a:t>
            </a:r>
            <a:endParaRPr lang="en-GB" sz="1200">
              <a:latin typeface="Neue Haas Grotesk Text Pro"/>
            </a:endParaRPr>
          </a:p>
          <a:p>
            <a:r>
              <a:rPr lang="en-GB" sz="1200">
                <a:latin typeface="Neue Haas Grotesk Text Pro"/>
              </a:rPr>
              <a:t>Analyse data about the customers behaviour to assess their level of risk.</a:t>
            </a:r>
          </a:p>
          <a:p>
            <a:pPr algn="l"/>
            <a:endParaRPr lang="en-GB" sz="1200">
              <a:latin typeface="Neue Haas Grotesk Text Pro" panose="020B0504020202020204" pitchFamily="34" charset="77"/>
            </a:endParaRPr>
          </a:p>
          <a:p>
            <a:r>
              <a:rPr lang="en-GB" sz="1200" b="1">
                <a:latin typeface="Neue Haas Grotesk Text Pro"/>
              </a:rPr>
              <a:t>Premium Calculation:</a:t>
            </a:r>
            <a:endParaRPr lang="en-GB" sz="1200">
              <a:latin typeface="Neue Haas Grotesk Text Pro"/>
            </a:endParaRPr>
          </a:p>
          <a:p>
            <a:r>
              <a:rPr lang="en-GB" sz="1200">
                <a:latin typeface="Neue Haas Grotesk Text Pro"/>
              </a:rPr>
              <a:t>Combine AI algorithms with the data collected to calculate a personalized premium for each customer.</a:t>
            </a:r>
            <a:endParaRPr lang="en-GB" sz="1200">
              <a:latin typeface="Neue Haas Grotesk Text Pro" panose="020B0504020202020204" pitchFamily="34" charset="77"/>
            </a:endParaRPr>
          </a:p>
        </p:txBody>
      </p:sp>
      <p:sp>
        <p:nvSpPr>
          <p:cNvPr id="20" name="Rectangle 19">
            <a:extLst>
              <a:ext uri="{FF2B5EF4-FFF2-40B4-BE49-F238E27FC236}">
                <a16:creationId xmlns:a16="http://schemas.microsoft.com/office/drawing/2014/main" id="{8F246E84-C843-141B-5CAB-F785C5A752B4}"/>
              </a:ext>
            </a:extLst>
          </p:cNvPr>
          <p:cNvSpPr/>
          <p:nvPr/>
        </p:nvSpPr>
        <p:spPr>
          <a:xfrm>
            <a:off x="3075934" y="2505796"/>
            <a:ext cx="3607833" cy="338554"/>
          </a:xfrm>
          <a:prstGeom prst="rect">
            <a:avLst/>
          </a:prstGeom>
        </p:spPr>
        <p:txBody>
          <a:bodyPr wrap="square">
            <a:spAutoFit/>
          </a:bodyPr>
          <a:lstStyle/>
          <a:p>
            <a:r>
              <a:rPr lang="en-US" sz="1600" b="1">
                <a:latin typeface="Neue Haas Grotesk Text Pro" panose="020B0504020202020204" pitchFamily="34" charset="77"/>
              </a:rPr>
              <a:t>Approach</a:t>
            </a:r>
          </a:p>
        </p:txBody>
      </p:sp>
    </p:spTree>
    <p:extLst>
      <p:ext uri="{BB962C8B-B14F-4D97-AF65-F5344CB8AC3E}">
        <p14:creationId xmlns:p14="http://schemas.microsoft.com/office/powerpoint/2010/main" val="309123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7FB2-4C3F-F370-5563-39C31B066B9B}"/>
              </a:ext>
            </a:extLst>
          </p:cNvPr>
          <p:cNvSpPr>
            <a:spLocks noGrp="1"/>
          </p:cNvSpPr>
          <p:nvPr>
            <p:ph type="title"/>
          </p:nvPr>
        </p:nvSpPr>
        <p:spPr/>
        <p:txBody>
          <a:bodyPr/>
          <a:lstStyle/>
          <a:p>
            <a:endParaRPr lang="en-US"/>
          </a:p>
        </p:txBody>
      </p:sp>
      <p:pic>
        <p:nvPicPr>
          <p:cNvPr id="1026" name="Picture 2" descr="Diagram shows the data science lifecycle, including business understanding, data acquisition / understanding, modeling and deployment.">
            <a:extLst>
              <a:ext uri="{FF2B5EF4-FFF2-40B4-BE49-F238E27FC236}">
                <a16:creationId xmlns:a16="http://schemas.microsoft.com/office/drawing/2014/main" id="{C161E835-6B2A-BB21-176E-8C6E982A6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0"/>
            <a:ext cx="9909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737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Office clerk searching for files">
            <a:extLst>
              <a:ext uri="{FF2B5EF4-FFF2-40B4-BE49-F238E27FC236}">
                <a16:creationId xmlns:a16="http://schemas.microsoft.com/office/drawing/2014/main" id="{EC670D26-1E90-F879-7916-8BC72F1E0D2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70" r="16670"/>
          <a:stretch/>
        </p:blipFill>
        <p:spPr/>
      </p:pic>
      <p:sp>
        <p:nvSpPr>
          <p:cNvPr id="27" name="Title 1">
            <a:extLst>
              <a:ext uri="{FF2B5EF4-FFF2-40B4-BE49-F238E27FC236}">
                <a16:creationId xmlns:a16="http://schemas.microsoft.com/office/drawing/2014/main" id="{F85AE323-FC95-084E-8A51-F5106926E023}"/>
              </a:ext>
            </a:extLst>
          </p:cNvPr>
          <p:cNvSpPr txBox="1">
            <a:spLocks/>
          </p:cNvSpPr>
          <p:nvPr/>
        </p:nvSpPr>
        <p:spPr>
          <a:xfrm>
            <a:off x="792849" y="3706912"/>
            <a:ext cx="4892703" cy="722955"/>
          </a:xfrm>
          <a:prstGeom prst="rect">
            <a:avLst/>
          </a:prstGeom>
          <a:effectLst/>
        </p:spPr>
        <p:txBody>
          <a:bodyPr wrap="square" lIns="0" rIns="0" anchor="b" anchorCtr="0">
            <a:spAutoFit/>
          </a:bodyPr>
          <a:lstStyle>
            <a:lvl1pPr algn="l" defTabSz="914400" rtl="0" eaLnBrk="1" latinLnBrk="0" hangingPunct="1">
              <a:lnSpc>
                <a:spcPct val="100000"/>
              </a:lnSpc>
              <a:spcBef>
                <a:spcPct val="0"/>
              </a:spcBef>
              <a:buNone/>
              <a:defRPr lang="en-US" sz="4000" b="1" i="0" kern="1200" cap="none" baseline="0">
                <a:solidFill>
                  <a:schemeClr val="accent2"/>
                </a:solidFill>
                <a:latin typeface="Neue Haas Grotesk Text Pro" panose="020B0504020202020204" pitchFamily="34" charset="77"/>
                <a:ea typeface="+mj-ea"/>
                <a:cs typeface="+mj-cs"/>
              </a:defRPr>
            </a:lvl1pPr>
          </a:lstStyle>
          <a:p>
            <a:pPr>
              <a:lnSpc>
                <a:spcPct val="80000"/>
              </a:lnSpc>
            </a:pPr>
            <a:r>
              <a:rPr lang="en-GB" sz="5067" dirty="0">
                <a:solidFill>
                  <a:schemeClr val="bg1"/>
                </a:solidFill>
              </a:rPr>
              <a:t>Dataset</a:t>
            </a:r>
          </a:p>
        </p:txBody>
      </p:sp>
      <p:sp>
        <p:nvSpPr>
          <p:cNvPr id="28" name="TextBox 27">
            <a:extLst>
              <a:ext uri="{FF2B5EF4-FFF2-40B4-BE49-F238E27FC236}">
                <a16:creationId xmlns:a16="http://schemas.microsoft.com/office/drawing/2014/main" id="{22DF4018-93DC-8D49-84BA-544839FA62AD}"/>
              </a:ext>
            </a:extLst>
          </p:cNvPr>
          <p:cNvSpPr txBox="1"/>
          <p:nvPr/>
        </p:nvSpPr>
        <p:spPr>
          <a:xfrm>
            <a:off x="2148" y="6553934"/>
            <a:ext cx="330540" cy="256545"/>
          </a:xfrm>
          <a:prstGeom prst="rect">
            <a:avLst/>
          </a:prstGeom>
          <a:noFill/>
        </p:spPr>
        <p:txBody>
          <a:bodyPr wrap="none" rtlCol="0">
            <a:spAutoFit/>
          </a:bodyPr>
          <a:lstStyle/>
          <a:p>
            <a:fld id="{111F478C-84AE-4601-9BE4-60468A3A6C06}" type="slidenum">
              <a:rPr lang="en-US" sz="1067">
                <a:solidFill>
                  <a:prstClr val="white">
                    <a:alpha val="50000"/>
                  </a:prstClr>
                </a:solidFill>
                <a:latin typeface="Neue Haas Grotesk Text Pro" panose="020B0504020202020204" pitchFamily="34" charset="77"/>
              </a:rPr>
              <a:pPr/>
              <a:t>16</a:t>
            </a:fld>
            <a:endParaRPr lang="en-US" sz="1067" dirty="0">
              <a:solidFill>
                <a:prstClr val="white">
                  <a:alpha val="50000"/>
                </a:prstClr>
              </a:solidFill>
              <a:latin typeface="Neue Haas Grotesk Text Pro" panose="020B0504020202020204" pitchFamily="34" charset="77"/>
            </a:endParaRPr>
          </a:p>
        </p:txBody>
      </p:sp>
      <p:sp>
        <p:nvSpPr>
          <p:cNvPr id="29" name="TextBox 28">
            <a:extLst>
              <a:ext uri="{FF2B5EF4-FFF2-40B4-BE49-F238E27FC236}">
                <a16:creationId xmlns:a16="http://schemas.microsoft.com/office/drawing/2014/main" id="{4D300AEE-30EB-E742-B003-76B18BD147AB}"/>
              </a:ext>
            </a:extLst>
          </p:cNvPr>
          <p:cNvSpPr txBox="1"/>
          <p:nvPr/>
        </p:nvSpPr>
        <p:spPr>
          <a:xfrm>
            <a:off x="2148" y="6553934"/>
            <a:ext cx="330540" cy="256545"/>
          </a:xfrm>
          <a:prstGeom prst="rect">
            <a:avLst/>
          </a:prstGeom>
          <a:noFill/>
        </p:spPr>
        <p:txBody>
          <a:bodyPr wrap="none" rtlCol="0">
            <a:spAutoFit/>
          </a:bodyPr>
          <a:lstStyle/>
          <a:p>
            <a:fld id="{111F478C-84AE-4601-9BE4-60468A3A6C06}" type="slidenum">
              <a:rPr lang="en-US" sz="1067">
                <a:solidFill>
                  <a:prstClr val="white">
                    <a:alpha val="50000"/>
                  </a:prstClr>
                </a:solidFill>
                <a:latin typeface="Neue Haas Grotesk Text Pro" panose="020B0504020202020204" pitchFamily="34" charset="77"/>
              </a:rPr>
              <a:pPr/>
              <a:t>16</a:t>
            </a:fld>
            <a:endParaRPr lang="en-US" sz="1067" dirty="0">
              <a:solidFill>
                <a:prstClr val="white">
                  <a:alpha val="50000"/>
                </a:prstClr>
              </a:solidFill>
              <a:latin typeface="Neue Haas Grotesk Text Pro" panose="020B0504020202020204" pitchFamily="34" charset="77"/>
            </a:endParaRPr>
          </a:p>
        </p:txBody>
      </p:sp>
      <p:sp>
        <p:nvSpPr>
          <p:cNvPr id="30" name="TextBox 29">
            <a:extLst>
              <a:ext uri="{FF2B5EF4-FFF2-40B4-BE49-F238E27FC236}">
                <a16:creationId xmlns:a16="http://schemas.microsoft.com/office/drawing/2014/main" id="{1C5412C7-0CF2-D646-822F-451F4C72AADB}"/>
              </a:ext>
            </a:extLst>
          </p:cNvPr>
          <p:cNvSpPr txBox="1"/>
          <p:nvPr/>
        </p:nvSpPr>
        <p:spPr>
          <a:xfrm>
            <a:off x="9596421" y="6548295"/>
            <a:ext cx="2542683" cy="215444"/>
          </a:xfrm>
          <a:prstGeom prst="rect">
            <a:avLst/>
          </a:prstGeom>
          <a:noFill/>
        </p:spPr>
        <p:txBody>
          <a:bodyPr wrap="none" rtlCol="0">
            <a:spAutoFit/>
          </a:bodyPr>
          <a:lstStyle/>
          <a:p>
            <a:pPr algn="r" defTabSz="1219170">
              <a:defRPr/>
            </a:pPr>
            <a:r>
              <a:rPr lang="en-US" sz="800" dirty="0">
                <a:solidFill>
                  <a:schemeClr val="bg1">
                    <a:lumMod val="95000"/>
                  </a:schemeClr>
                </a:solidFill>
                <a:latin typeface="Neue Haas Grotesk Text Pro" panose="020B0504020202020204" pitchFamily="34" charset="77"/>
              </a:rPr>
              <a:t>© Hitachi Vantara LLC 2023. All Rights Reserved.</a:t>
            </a:r>
          </a:p>
        </p:txBody>
      </p:sp>
      <p:sp>
        <p:nvSpPr>
          <p:cNvPr id="31" name="TextBox 30">
            <a:extLst>
              <a:ext uri="{FF2B5EF4-FFF2-40B4-BE49-F238E27FC236}">
                <a16:creationId xmlns:a16="http://schemas.microsoft.com/office/drawing/2014/main" id="{1C4A39A2-8A55-7446-8D4B-EB6B4FEE1E32}"/>
              </a:ext>
            </a:extLst>
          </p:cNvPr>
          <p:cNvSpPr txBox="1"/>
          <p:nvPr/>
        </p:nvSpPr>
        <p:spPr>
          <a:xfrm>
            <a:off x="685479" y="4500762"/>
            <a:ext cx="4800920" cy="954107"/>
          </a:xfrm>
          <a:prstGeom prst="rect">
            <a:avLst/>
          </a:prstGeom>
          <a:noFill/>
        </p:spPr>
        <p:txBody>
          <a:bodyPr wrap="square" rtlCol="0">
            <a:spAutoFit/>
          </a:bodyPr>
          <a:lstStyle/>
          <a:p>
            <a:r>
              <a:rPr lang="en-IN" sz="1400" dirty="0">
                <a:solidFill>
                  <a:schemeClr val="bg1"/>
                </a:solidFill>
                <a:latin typeface="Neue Haas Grotesk Text Pro" panose="020B0504020202020204" pitchFamily="34" charset="77"/>
                <a:cs typeface="Arial" panose="020B0604020202020204" pitchFamily="34" charset="0"/>
              </a:rPr>
              <a:t>Leverage agile frameworks to provide a robust synopsis for high level overviews. Iterative approaches to corporate strategy foster collaborative thinking to further the overall value proposition. </a:t>
            </a:r>
          </a:p>
        </p:txBody>
      </p:sp>
      <p:sp>
        <p:nvSpPr>
          <p:cNvPr id="57" name="TextBox 56">
            <a:extLst>
              <a:ext uri="{FF2B5EF4-FFF2-40B4-BE49-F238E27FC236}">
                <a16:creationId xmlns:a16="http://schemas.microsoft.com/office/drawing/2014/main" id="{E16560BB-6C44-9A47-8619-DDBE6C0476E3}"/>
              </a:ext>
            </a:extLst>
          </p:cNvPr>
          <p:cNvSpPr txBox="1"/>
          <p:nvPr/>
        </p:nvSpPr>
        <p:spPr>
          <a:xfrm>
            <a:off x="685479" y="1426205"/>
            <a:ext cx="4800920" cy="276999"/>
          </a:xfrm>
          <a:prstGeom prst="rect">
            <a:avLst/>
          </a:prstGeom>
          <a:noFill/>
        </p:spPr>
        <p:txBody>
          <a:bodyPr wrap="square" rtlCol="0">
            <a:spAutoFit/>
          </a:bodyPr>
          <a:lstStyle/>
          <a:p>
            <a:r>
              <a:rPr lang="en-IN" sz="1200" b="1" dirty="0">
                <a:solidFill>
                  <a:schemeClr val="accent2"/>
                </a:solidFill>
                <a:latin typeface="Neue Haas Grotesk Text Pro" panose="020B0504020202020204" pitchFamily="34" charset="77"/>
                <a:cs typeface="Arial" panose="020B0604020202020204" pitchFamily="34" charset="0"/>
              </a:rPr>
              <a:t>Section Title Could Go Here</a:t>
            </a:r>
            <a:endParaRPr lang="en-IN" sz="1467" b="1" dirty="0">
              <a:solidFill>
                <a:schemeClr val="accent2"/>
              </a:solidFill>
              <a:latin typeface="Neue Haas Grotesk Text Pro" panose="020B0504020202020204" pitchFamily="34" charset="77"/>
              <a:cs typeface="Arial" panose="020B0604020202020204" pitchFamily="34" charset="0"/>
            </a:endParaRPr>
          </a:p>
        </p:txBody>
      </p:sp>
      <p:pic>
        <p:nvPicPr>
          <p:cNvPr id="32" name="Graphic 31" descr="Hitachi Vantara Logo">
            <a:extLst>
              <a:ext uri="{FF2B5EF4-FFF2-40B4-BE49-F238E27FC236}">
                <a16:creationId xmlns:a16="http://schemas.microsoft.com/office/drawing/2014/main" id="{8AF2A86C-15E9-DB22-F570-BEC9D679F7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197588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Close-up of documents and charts">
            <a:extLst>
              <a:ext uri="{FF2B5EF4-FFF2-40B4-BE49-F238E27FC236}">
                <a16:creationId xmlns:a16="http://schemas.microsoft.com/office/drawing/2014/main" id="{EC670D26-1E90-F879-7916-8BC72F1E0D2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4" r="20374"/>
          <a:stretch/>
        </p:blipFill>
        <p:spPr/>
      </p:pic>
      <p:sp>
        <p:nvSpPr>
          <p:cNvPr id="27" name="Title 1">
            <a:extLst>
              <a:ext uri="{FF2B5EF4-FFF2-40B4-BE49-F238E27FC236}">
                <a16:creationId xmlns:a16="http://schemas.microsoft.com/office/drawing/2014/main" id="{F85AE323-FC95-084E-8A51-F5106926E023}"/>
              </a:ext>
            </a:extLst>
          </p:cNvPr>
          <p:cNvSpPr txBox="1">
            <a:spLocks/>
          </p:cNvSpPr>
          <p:nvPr/>
        </p:nvSpPr>
        <p:spPr>
          <a:xfrm>
            <a:off x="792849" y="3706912"/>
            <a:ext cx="4892703" cy="722955"/>
          </a:xfrm>
          <a:prstGeom prst="rect">
            <a:avLst/>
          </a:prstGeom>
          <a:effectLst/>
        </p:spPr>
        <p:txBody>
          <a:bodyPr wrap="square" lIns="0" rIns="0" anchor="b" anchorCtr="0">
            <a:spAutoFit/>
          </a:bodyPr>
          <a:lstStyle>
            <a:lvl1pPr algn="l" defTabSz="914400" rtl="0" eaLnBrk="1" latinLnBrk="0" hangingPunct="1">
              <a:lnSpc>
                <a:spcPct val="100000"/>
              </a:lnSpc>
              <a:spcBef>
                <a:spcPct val="0"/>
              </a:spcBef>
              <a:buNone/>
              <a:defRPr lang="en-US" sz="4000" b="1" i="0" kern="1200" cap="none" baseline="0">
                <a:solidFill>
                  <a:schemeClr val="accent2"/>
                </a:solidFill>
                <a:latin typeface="Neue Haas Grotesk Text Pro" panose="020B0504020202020204" pitchFamily="34" charset="77"/>
                <a:ea typeface="+mj-ea"/>
                <a:cs typeface="+mj-cs"/>
              </a:defRPr>
            </a:lvl1pPr>
          </a:lstStyle>
          <a:p>
            <a:pPr>
              <a:lnSpc>
                <a:spcPct val="80000"/>
              </a:lnSpc>
            </a:pPr>
            <a:r>
              <a:rPr lang="en-GB" sz="5067" dirty="0">
                <a:solidFill>
                  <a:schemeClr val="bg1"/>
                </a:solidFill>
              </a:rPr>
              <a:t>Analysis</a:t>
            </a:r>
          </a:p>
        </p:txBody>
      </p:sp>
      <p:sp>
        <p:nvSpPr>
          <p:cNvPr id="28" name="TextBox 27">
            <a:extLst>
              <a:ext uri="{FF2B5EF4-FFF2-40B4-BE49-F238E27FC236}">
                <a16:creationId xmlns:a16="http://schemas.microsoft.com/office/drawing/2014/main" id="{22DF4018-93DC-8D49-84BA-544839FA62AD}"/>
              </a:ext>
            </a:extLst>
          </p:cNvPr>
          <p:cNvSpPr txBox="1"/>
          <p:nvPr/>
        </p:nvSpPr>
        <p:spPr>
          <a:xfrm>
            <a:off x="2148" y="6553934"/>
            <a:ext cx="330540" cy="256545"/>
          </a:xfrm>
          <a:prstGeom prst="rect">
            <a:avLst/>
          </a:prstGeom>
          <a:noFill/>
        </p:spPr>
        <p:txBody>
          <a:bodyPr wrap="none" rtlCol="0">
            <a:spAutoFit/>
          </a:bodyPr>
          <a:lstStyle/>
          <a:p>
            <a:fld id="{111F478C-84AE-4601-9BE4-60468A3A6C06}" type="slidenum">
              <a:rPr lang="en-US" sz="1067">
                <a:solidFill>
                  <a:prstClr val="white">
                    <a:alpha val="50000"/>
                  </a:prstClr>
                </a:solidFill>
                <a:latin typeface="Neue Haas Grotesk Text Pro" panose="020B0504020202020204" pitchFamily="34" charset="77"/>
              </a:rPr>
              <a:pPr/>
              <a:t>17</a:t>
            </a:fld>
            <a:endParaRPr lang="en-US" sz="1067" dirty="0">
              <a:solidFill>
                <a:prstClr val="white">
                  <a:alpha val="50000"/>
                </a:prstClr>
              </a:solidFill>
              <a:latin typeface="Neue Haas Grotesk Text Pro" panose="020B0504020202020204" pitchFamily="34" charset="77"/>
            </a:endParaRPr>
          </a:p>
        </p:txBody>
      </p:sp>
      <p:sp>
        <p:nvSpPr>
          <p:cNvPr id="29" name="TextBox 28">
            <a:extLst>
              <a:ext uri="{FF2B5EF4-FFF2-40B4-BE49-F238E27FC236}">
                <a16:creationId xmlns:a16="http://schemas.microsoft.com/office/drawing/2014/main" id="{4D300AEE-30EB-E742-B003-76B18BD147AB}"/>
              </a:ext>
            </a:extLst>
          </p:cNvPr>
          <p:cNvSpPr txBox="1"/>
          <p:nvPr/>
        </p:nvSpPr>
        <p:spPr>
          <a:xfrm>
            <a:off x="2148" y="6553934"/>
            <a:ext cx="330540" cy="256545"/>
          </a:xfrm>
          <a:prstGeom prst="rect">
            <a:avLst/>
          </a:prstGeom>
          <a:noFill/>
        </p:spPr>
        <p:txBody>
          <a:bodyPr wrap="none" rtlCol="0">
            <a:spAutoFit/>
          </a:bodyPr>
          <a:lstStyle/>
          <a:p>
            <a:fld id="{111F478C-84AE-4601-9BE4-60468A3A6C06}" type="slidenum">
              <a:rPr lang="en-US" sz="1067">
                <a:solidFill>
                  <a:prstClr val="white">
                    <a:alpha val="50000"/>
                  </a:prstClr>
                </a:solidFill>
                <a:latin typeface="Neue Haas Grotesk Text Pro" panose="020B0504020202020204" pitchFamily="34" charset="77"/>
              </a:rPr>
              <a:pPr/>
              <a:t>17</a:t>
            </a:fld>
            <a:endParaRPr lang="en-US" sz="1067" dirty="0">
              <a:solidFill>
                <a:prstClr val="white">
                  <a:alpha val="50000"/>
                </a:prstClr>
              </a:solidFill>
              <a:latin typeface="Neue Haas Grotesk Text Pro" panose="020B0504020202020204" pitchFamily="34" charset="77"/>
            </a:endParaRPr>
          </a:p>
        </p:txBody>
      </p:sp>
      <p:sp>
        <p:nvSpPr>
          <p:cNvPr id="30" name="TextBox 29">
            <a:extLst>
              <a:ext uri="{FF2B5EF4-FFF2-40B4-BE49-F238E27FC236}">
                <a16:creationId xmlns:a16="http://schemas.microsoft.com/office/drawing/2014/main" id="{1C5412C7-0CF2-D646-822F-451F4C72AADB}"/>
              </a:ext>
            </a:extLst>
          </p:cNvPr>
          <p:cNvSpPr txBox="1"/>
          <p:nvPr/>
        </p:nvSpPr>
        <p:spPr>
          <a:xfrm>
            <a:off x="9596421" y="6548295"/>
            <a:ext cx="2542683" cy="215444"/>
          </a:xfrm>
          <a:prstGeom prst="rect">
            <a:avLst/>
          </a:prstGeom>
          <a:noFill/>
        </p:spPr>
        <p:txBody>
          <a:bodyPr wrap="none" rtlCol="0">
            <a:spAutoFit/>
          </a:bodyPr>
          <a:lstStyle/>
          <a:p>
            <a:pPr algn="r" defTabSz="1219170">
              <a:defRPr/>
            </a:pPr>
            <a:r>
              <a:rPr lang="en-US" sz="800" dirty="0">
                <a:solidFill>
                  <a:schemeClr val="bg1">
                    <a:lumMod val="95000"/>
                  </a:schemeClr>
                </a:solidFill>
                <a:latin typeface="Neue Haas Grotesk Text Pro" panose="020B0504020202020204" pitchFamily="34" charset="77"/>
              </a:rPr>
              <a:t>© Hitachi Vantara LLC 2023. All Rights Reserved.</a:t>
            </a:r>
          </a:p>
        </p:txBody>
      </p:sp>
      <p:sp>
        <p:nvSpPr>
          <p:cNvPr id="31" name="TextBox 30">
            <a:extLst>
              <a:ext uri="{FF2B5EF4-FFF2-40B4-BE49-F238E27FC236}">
                <a16:creationId xmlns:a16="http://schemas.microsoft.com/office/drawing/2014/main" id="{1C4A39A2-8A55-7446-8D4B-EB6B4FEE1E32}"/>
              </a:ext>
            </a:extLst>
          </p:cNvPr>
          <p:cNvSpPr txBox="1"/>
          <p:nvPr/>
        </p:nvSpPr>
        <p:spPr>
          <a:xfrm>
            <a:off x="685479" y="4500762"/>
            <a:ext cx="4800920" cy="954107"/>
          </a:xfrm>
          <a:prstGeom prst="rect">
            <a:avLst/>
          </a:prstGeom>
          <a:noFill/>
        </p:spPr>
        <p:txBody>
          <a:bodyPr wrap="square" rtlCol="0">
            <a:spAutoFit/>
          </a:bodyPr>
          <a:lstStyle/>
          <a:p>
            <a:r>
              <a:rPr lang="en-IN" sz="1400" dirty="0">
                <a:solidFill>
                  <a:schemeClr val="bg1"/>
                </a:solidFill>
                <a:latin typeface="Neue Haas Grotesk Text Pro" panose="020B0504020202020204" pitchFamily="34" charset="77"/>
                <a:cs typeface="Arial" panose="020B0604020202020204" pitchFamily="34" charset="0"/>
              </a:rPr>
              <a:t>Leverage agile frameworks to provide a robust synopsis for high level overviews. Iterative approaches to corporate strategy foster collaborative thinking to further the overall value proposition. </a:t>
            </a:r>
          </a:p>
        </p:txBody>
      </p:sp>
      <p:sp>
        <p:nvSpPr>
          <p:cNvPr id="57" name="TextBox 56">
            <a:extLst>
              <a:ext uri="{FF2B5EF4-FFF2-40B4-BE49-F238E27FC236}">
                <a16:creationId xmlns:a16="http://schemas.microsoft.com/office/drawing/2014/main" id="{E16560BB-6C44-9A47-8619-DDBE6C0476E3}"/>
              </a:ext>
            </a:extLst>
          </p:cNvPr>
          <p:cNvSpPr txBox="1"/>
          <p:nvPr/>
        </p:nvSpPr>
        <p:spPr>
          <a:xfrm>
            <a:off x="685479" y="1426205"/>
            <a:ext cx="4800920" cy="276999"/>
          </a:xfrm>
          <a:prstGeom prst="rect">
            <a:avLst/>
          </a:prstGeom>
          <a:noFill/>
        </p:spPr>
        <p:txBody>
          <a:bodyPr wrap="square" rtlCol="0">
            <a:spAutoFit/>
          </a:bodyPr>
          <a:lstStyle/>
          <a:p>
            <a:r>
              <a:rPr lang="en-IN" sz="1200" b="1" dirty="0">
                <a:solidFill>
                  <a:schemeClr val="accent2"/>
                </a:solidFill>
                <a:latin typeface="Neue Haas Grotesk Text Pro" panose="020B0504020202020204" pitchFamily="34" charset="77"/>
                <a:cs typeface="Arial" panose="020B0604020202020204" pitchFamily="34" charset="0"/>
              </a:rPr>
              <a:t>Section Title Could Go Here</a:t>
            </a:r>
            <a:endParaRPr lang="en-IN" sz="1467" b="1" dirty="0">
              <a:solidFill>
                <a:schemeClr val="accent2"/>
              </a:solidFill>
              <a:latin typeface="Neue Haas Grotesk Text Pro" panose="020B0504020202020204" pitchFamily="34" charset="77"/>
              <a:cs typeface="Arial" panose="020B0604020202020204" pitchFamily="34" charset="0"/>
            </a:endParaRPr>
          </a:p>
        </p:txBody>
      </p:sp>
      <p:pic>
        <p:nvPicPr>
          <p:cNvPr id="32" name="Graphic 31" descr="Hitachi Vantara Logo">
            <a:extLst>
              <a:ext uri="{FF2B5EF4-FFF2-40B4-BE49-F238E27FC236}">
                <a16:creationId xmlns:a16="http://schemas.microsoft.com/office/drawing/2014/main" id="{8AF2A86C-15E9-DB22-F570-BEC9D679F7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41835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several colorful rolls&#10;&#10;Description automatically generated">
            <a:extLst>
              <a:ext uri="{FF2B5EF4-FFF2-40B4-BE49-F238E27FC236}">
                <a16:creationId xmlns:a16="http://schemas.microsoft.com/office/drawing/2014/main" id="{B0320278-E71D-A3E6-7125-CDDA915C9971}"/>
              </a:ext>
            </a:extLst>
          </p:cNvPr>
          <p:cNvPicPr>
            <a:picLocks noChangeAspect="1"/>
          </p:cNvPicPr>
          <p:nvPr/>
        </p:nvPicPr>
        <p:blipFill rotWithShape="1">
          <a:blip r:embed="rId2">
            <a:extLst>
              <a:ext uri="{28A0092B-C50C-407E-A947-70E740481C1C}">
                <a14:useLocalDpi xmlns:a14="http://schemas.microsoft.com/office/drawing/2010/main" val="0"/>
              </a:ext>
            </a:extLst>
          </a:blip>
          <a:srcRect l="18405" t="36718" b="1117"/>
          <a:stretch/>
        </p:blipFill>
        <p:spPr>
          <a:xfrm>
            <a:off x="-3" y="16808"/>
            <a:ext cx="12192001" cy="6841192"/>
          </a:xfrm>
          <a:prstGeom prst="rect">
            <a:avLst/>
          </a:prstGeom>
        </p:spPr>
      </p:pic>
      <p:sp>
        <p:nvSpPr>
          <p:cNvPr id="4" name="Title 1">
            <a:extLst>
              <a:ext uri="{FF2B5EF4-FFF2-40B4-BE49-F238E27FC236}">
                <a16:creationId xmlns:a16="http://schemas.microsoft.com/office/drawing/2014/main" id="{30F7C0A9-462D-AB8D-D16C-3E11A35E61CA}"/>
              </a:ext>
            </a:extLst>
          </p:cNvPr>
          <p:cNvSpPr txBox="1">
            <a:spLocks/>
          </p:cNvSpPr>
          <p:nvPr/>
        </p:nvSpPr>
        <p:spPr>
          <a:xfrm>
            <a:off x="922011" y="2366627"/>
            <a:ext cx="5512656" cy="2341224"/>
          </a:xfrm>
          <a:prstGeom prst="rect">
            <a:avLst/>
          </a:prstGeom>
          <a:effectLst/>
        </p:spPr>
        <p:txBody>
          <a:bodyPr anchor="t">
            <a:noAutofit/>
          </a:bodyPr>
          <a:lstStyle>
            <a:lvl1pPr algn="l" defTabSz="914400" rtl="0" eaLnBrk="1" latinLnBrk="0" hangingPunct="1">
              <a:lnSpc>
                <a:spcPct val="80000"/>
              </a:lnSpc>
              <a:spcBef>
                <a:spcPct val="0"/>
              </a:spcBef>
              <a:buNone/>
              <a:defRPr lang="en-US" sz="9600" b="1" i="0" kern="1200" cap="none" baseline="0">
                <a:solidFill>
                  <a:schemeClr val="bg1"/>
                </a:solidFill>
                <a:latin typeface="Neue Haas Grotesk Text Pro" panose="020B0504020202020204" pitchFamily="34" charset="77"/>
                <a:ea typeface="+mj-ea"/>
                <a:cs typeface="+mj-cs"/>
              </a:defRPr>
            </a:lvl1pPr>
          </a:lstStyle>
          <a:p>
            <a:r>
              <a:rPr lang="en-US" sz="12800"/>
              <a:t>Thank You</a:t>
            </a:r>
            <a:endParaRPr lang="en-US" sz="12800" dirty="0"/>
          </a:p>
        </p:txBody>
      </p:sp>
      <p:sp>
        <p:nvSpPr>
          <p:cNvPr id="5" name="TextBox 4">
            <a:extLst>
              <a:ext uri="{FF2B5EF4-FFF2-40B4-BE49-F238E27FC236}">
                <a16:creationId xmlns:a16="http://schemas.microsoft.com/office/drawing/2014/main" id="{E587BE1C-2D80-C729-3D83-EC565D10E092}"/>
              </a:ext>
            </a:extLst>
          </p:cNvPr>
          <p:cNvSpPr txBox="1"/>
          <p:nvPr/>
        </p:nvSpPr>
        <p:spPr>
          <a:xfrm>
            <a:off x="2148" y="6553934"/>
            <a:ext cx="360996" cy="256545"/>
          </a:xfrm>
          <a:prstGeom prst="rect">
            <a:avLst/>
          </a:prstGeom>
          <a:noFill/>
        </p:spPr>
        <p:txBody>
          <a:bodyPr wrap="none" rtlCol="0">
            <a:spAutoFit/>
          </a:bodyPr>
          <a:lstStyle/>
          <a:p>
            <a:fld id="{111F478C-84AE-4601-9BE4-60468A3A6C06}" type="slidenum">
              <a:rPr lang="en-US" sz="1067">
                <a:solidFill>
                  <a:prstClr val="white">
                    <a:alpha val="50000"/>
                  </a:prstClr>
                </a:solidFill>
                <a:latin typeface="Neue Haas Grotesk Text Pro" panose="020B0504020202020204" pitchFamily="34" charset="77"/>
              </a:rPr>
              <a:pPr/>
              <a:t>18</a:t>
            </a:fld>
            <a:endParaRPr lang="en-US" sz="1067" dirty="0">
              <a:solidFill>
                <a:prstClr val="white">
                  <a:alpha val="50000"/>
                </a:prstClr>
              </a:solidFill>
              <a:latin typeface="Neue Haas Grotesk Text Pro" panose="020B0504020202020204" pitchFamily="34" charset="77"/>
            </a:endParaRPr>
          </a:p>
        </p:txBody>
      </p:sp>
      <p:sp>
        <p:nvSpPr>
          <p:cNvPr id="6" name="TextBox 5">
            <a:extLst>
              <a:ext uri="{FF2B5EF4-FFF2-40B4-BE49-F238E27FC236}">
                <a16:creationId xmlns:a16="http://schemas.microsoft.com/office/drawing/2014/main" id="{7CF7FD85-F5C4-6B28-A593-CD66A836EBF7}"/>
              </a:ext>
            </a:extLst>
          </p:cNvPr>
          <p:cNvSpPr txBox="1"/>
          <p:nvPr/>
        </p:nvSpPr>
        <p:spPr>
          <a:xfrm>
            <a:off x="2148" y="6553934"/>
            <a:ext cx="360996" cy="256545"/>
          </a:xfrm>
          <a:prstGeom prst="rect">
            <a:avLst/>
          </a:prstGeom>
          <a:noFill/>
        </p:spPr>
        <p:txBody>
          <a:bodyPr wrap="none" rtlCol="0">
            <a:spAutoFit/>
          </a:bodyPr>
          <a:lstStyle/>
          <a:p>
            <a:fld id="{111F478C-84AE-4601-9BE4-60468A3A6C06}" type="slidenum">
              <a:rPr lang="en-US" sz="1067">
                <a:solidFill>
                  <a:prstClr val="white">
                    <a:alpha val="50000"/>
                  </a:prstClr>
                </a:solidFill>
                <a:latin typeface="Neue Haas Grotesk Text Pro" panose="020B0504020202020204" pitchFamily="34" charset="77"/>
              </a:rPr>
              <a:pPr/>
              <a:t>18</a:t>
            </a:fld>
            <a:endParaRPr lang="en-US" sz="1067" dirty="0">
              <a:solidFill>
                <a:prstClr val="white">
                  <a:alpha val="50000"/>
                </a:prstClr>
              </a:solidFill>
              <a:latin typeface="Neue Haas Grotesk Text Pro" panose="020B0504020202020204" pitchFamily="34" charset="77"/>
            </a:endParaRPr>
          </a:p>
        </p:txBody>
      </p:sp>
      <p:sp>
        <p:nvSpPr>
          <p:cNvPr id="7" name="TextBox 6">
            <a:extLst>
              <a:ext uri="{FF2B5EF4-FFF2-40B4-BE49-F238E27FC236}">
                <a16:creationId xmlns:a16="http://schemas.microsoft.com/office/drawing/2014/main" id="{2B032F58-5D56-5A6B-2073-910E105F9F3F}"/>
              </a:ext>
            </a:extLst>
          </p:cNvPr>
          <p:cNvSpPr txBox="1"/>
          <p:nvPr/>
        </p:nvSpPr>
        <p:spPr>
          <a:xfrm>
            <a:off x="9596421" y="6548295"/>
            <a:ext cx="2542683" cy="215444"/>
          </a:xfrm>
          <a:prstGeom prst="rect">
            <a:avLst/>
          </a:prstGeom>
          <a:noFill/>
        </p:spPr>
        <p:txBody>
          <a:bodyPr wrap="none" rtlCol="0">
            <a:spAutoFit/>
          </a:bodyPr>
          <a:lstStyle/>
          <a:p>
            <a:pPr algn="r" defTabSz="1219170">
              <a:defRPr/>
            </a:pPr>
            <a:r>
              <a:rPr lang="en-US" sz="800" dirty="0">
                <a:solidFill>
                  <a:schemeClr val="bg1">
                    <a:lumMod val="95000"/>
                  </a:schemeClr>
                </a:solidFill>
                <a:latin typeface="Neue Haas Grotesk Text Pro" panose="020B0504020202020204" pitchFamily="34" charset="77"/>
              </a:rPr>
              <a:t>© Hitachi Vantara LLC 2023. All Rights Reserved.</a:t>
            </a:r>
          </a:p>
        </p:txBody>
      </p:sp>
      <p:pic>
        <p:nvPicPr>
          <p:cNvPr id="8" name="Graphic 7">
            <a:extLst>
              <a:ext uri="{FF2B5EF4-FFF2-40B4-BE49-F238E27FC236}">
                <a16:creationId xmlns:a16="http://schemas.microsoft.com/office/drawing/2014/main" id="{98DADC94-1071-A616-B647-F88B7192AF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spTree>
    <p:extLst>
      <p:ext uri="{BB962C8B-B14F-4D97-AF65-F5344CB8AC3E}">
        <p14:creationId xmlns:p14="http://schemas.microsoft.com/office/powerpoint/2010/main" val="1482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grpSp>
        <p:nvGrpSpPr>
          <p:cNvPr id="5" name="Group 4" descr="1">
            <a:extLst>
              <a:ext uri="{FF2B5EF4-FFF2-40B4-BE49-F238E27FC236}">
                <a16:creationId xmlns:a16="http://schemas.microsoft.com/office/drawing/2014/main" id="{3C6761FE-E8E2-CA45-986A-D29C64BA96D8}"/>
              </a:ext>
            </a:extLst>
          </p:cNvPr>
          <p:cNvGrpSpPr/>
          <p:nvPr/>
        </p:nvGrpSpPr>
        <p:grpSpPr>
          <a:xfrm>
            <a:off x="968189" y="1365038"/>
            <a:ext cx="9191812" cy="812894"/>
            <a:chOff x="726141" y="1125379"/>
            <a:chExt cx="6893859" cy="609671"/>
          </a:xfrm>
        </p:grpSpPr>
        <p:sp>
          <p:nvSpPr>
            <p:cNvPr id="32" name="Oval 31">
              <a:extLst>
                <a:ext uri="{FF2B5EF4-FFF2-40B4-BE49-F238E27FC236}">
                  <a16:creationId xmlns:a16="http://schemas.microsoft.com/office/drawing/2014/main" id="{869708AA-9819-9049-A829-6D99AA170803}"/>
                </a:ext>
              </a:extLst>
            </p:cNvPr>
            <p:cNvSpPr/>
            <p:nvPr/>
          </p:nvSpPr>
          <p:spPr>
            <a:xfrm>
              <a:off x="726141" y="1150780"/>
              <a:ext cx="313765" cy="313765"/>
            </a:xfrm>
            <a:prstGeom prst="ellipse">
              <a:avLst/>
            </a:prstGeom>
            <a:solidFill>
              <a:srgbClr val="004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1</a:t>
              </a:r>
            </a:p>
          </p:txBody>
        </p:sp>
        <p:sp>
          <p:nvSpPr>
            <p:cNvPr id="21" name="TextBox 20">
              <a:extLst>
                <a:ext uri="{FF2B5EF4-FFF2-40B4-BE49-F238E27FC236}">
                  <a16:creationId xmlns:a16="http://schemas.microsoft.com/office/drawing/2014/main" id="{6B2E9D88-4BC1-F84F-B6C7-197D019A9FE3}"/>
                </a:ext>
              </a:extLst>
            </p:cNvPr>
            <p:cNvSpPr txBox="1"/>
            <p:nvPr/>
          </p:nvSpPr>
          <p:spPr>
            <a:xfrm>
              <a:off x="1100543" y="1125379"/>
              <a:ext cx="5918324" cy="484748"/>
            </a:xfrm>
            <a:prstGeom prst="rect">
              <a:avLst/>
            </a:prstGeom>
            <a:noFill/>
          </p:spPr>
          <p:txBody>
            <a:bodyPr wrap="square" rtlCol="0">
              <a:spAutoFit/>
            </a:bodyPr>
            <a:lstStyle/>
            <a:p>
              <a:r>
                <a:rPr lang="en-IN" sz="2133" b="1" dirty="0">
                  <a:latin typeface="Neue Haas Grotesk Text Pro" panose="020B0504020202020204" pitchFamily="34" charset="77"/>
                  <a:cs typeface="Arial" panose="020B0604020202020204" pitchFamily="34" charset="0"/>
                </a:rPr>
                <a:t>Meetings</a:t>
              </a:r>
              <a:br>
                <a:rPr lang="en-IN" sz="2133" b="1" dirty="0">
                  <a:latin typeface="Neue Haas Grotesk Text Pro" panose="020B0504020202020204" pitchFamily="34" charset="77"/>
                  <a:cs typeface="Arial" panose="020B0604020202020204" pitchFamily="34" charset="0"/>
                </a:rPr>
              </a:br>
              <a:r>
                <a:rPr lang="en-IN" sz="1467" i="1" dirty="0">
                  <a:latin typeface="Times New Roman" panose="02020603050405020304" pitchFamily="18" charset="0"/>
                  <a:cs typeface="Times New Roman" panose="02020603050405020304" pitchFamily="18" charset="0"/>
                </a:rPr>
                <a:t>Calendar, meetings summary and tasks</a:t>
              </a:r>
              <a:endParaRPr lang="en-IN" sz="2133" i="1" dirty="0">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D2F446D9-09ED-7048-A57C-CF33894709A1}"/>
                </a:ext>
              </a:extLst>
            </p:cNvPr>
            <p:cNvCxnSpPr>
              <a:cxnSpLocks/>
            </p:cNvCxnSpPr>
            <p:nvPr/>
          </p:nvCxnSpPr>
          <p:spPr>
            <a:xfrm>
              <a:off x="1189930" y="1735050"/>
              <a:ext cx="643007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6" name="Group 25" descr="2">
            <a:extLst>
              <a:ext uri="{FF2B5EF4-FFF2-40B4-BE49-F238E27FC236}">
                <a16:creationId xmlns:a16="http://schemas.microsoft.com/office/drawing/2014/main" id="{7FB83CE5-D388-7F48-907B-B9693D79260F}"/>
              </a:ext>
            </a:extLst>
          </p:cNvPr>
          <p:cNvGrpSpPr/>
          <p:nvPr/>
        </p:nvGrpSpPr>
        <p:grpSpPr>
          <a:xfrm>
            <a:off x="968189" y="2381457"/>
            <a:ext cx="9191812" cy="812894"/>
            <a:chOff x="726141" y="1125379"/>
            <a:chExt cx="6893859" cy="609671"/>
          </a:xfrm>
        </p:grpSpPr>
        <p:sp>
          <p:nvSpPr>
            <p:cNvPr id="27" name="Oval 26">
              <a:extLst>
                <a:ext uri="{FF2B5EF4-FFF2-40B4-BE49-F238E27FC236}">
                  <a16:creationId xmlns:a16="http://schemas.microsoft.com/office/drawing/2014/main" id="{B080878E-A527-8948-BBC6-D7D3478D33BD}"/>
                </a:ext>
              </a:extLst>
            </p:cNvPr>
            <p:cNvSpPr/>
            <p:nvPr/>
          </p:nvSpPr>
          <p:spPr>
            <a:xfrm>
              <a:off x="726141" y="1150780"/>
              <a:ext cx="313765" cy="313765"/>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2</a:t>
              </a:r>
            </a:p>
          </p:txBody>
        </p:sp>
        <p:sp>
          <p:nvSpPr>
            <p:cNvPr id="28" name="TextBox 27">
              <a:extLst>
                <a:ext uri="{FF2B5EF4-FFF2-40B4-BE49-F238E27FC236}">
                  <a16:creationId xmlns:a16="http://schemas.microsoft.com/office/drawing/2014/main" id="{8E8D3F00-E204-1F49-8BC3-94E383510B33}"/>
                </a:ext>
              </a:extLst>
            </p:cNvPr>
            <p:cNvSpPr txBox="1"/>
            <p:nvPr/>
          </p:nvSpPr>
          <p:spPr>
            <a:xfrm>
              <a:off x="1100543" y="1125379"/>
              <a:ext cx="5918324" cy="4847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133" b="1" i="0" u="none" strike="noStrike" kern="1200" cap="none" spc="0" normalizeH="0" baseline="0" noProof="0" dirty="0">
                  <a:ln>
                    <a:noFill/>
                  </a:ln>
                  <a:solidFill>
                    <a:prstClr val="black"/>
                  </a:solidFill>
                  <a:effectLst/>
                  <a:uLnTx/>
                  <a:uFillTx/>
                  <a:latin typeface="Neue Haas Grotesk Text Pro" panose="020B0504020202020204" pitchFamily="34" charset="77"/>
                  <a:ea typeface="+mn-ea"/>
                  <a:cs typeface="Arial" panose="020B0604020202020204" pitchFamily="34" charset="0"/>
                </a:rPr>
                <a:t>Use case brainstorming</a:t>
              </a:r>
              <a:br>
                <a:rPr kumimoji="0" lang="en-IN" sz="2133" b="1" i="0" u="none" strike="noStrike" kern="1200" cap="none" spc="0" normalizeH="0" baseline="0" noProof="0" dirty="0">
                  <a:ln>
                    <a:noFill/>
                  </a:ln>
                  <a:solidFill>
                    <a:prstClr val="black"/>
                  </a:solidFill>
                  <a:effectLst/>
                  <a:uLnTx/>
                  <a:uFillTx/>
                  <a:latin typeface="Neue Haas Grotesk Text Pro" panose="020B0504020202020204" pitchFamily="34" charset="77"/>
                  <a:ea typeface="+mn-ea"/>
                  <a:cs typeface="Arial" panose="020B0604020202020204" pitchFamily="34" charset="0"/>
                </a:rPr>
              </a:br>
              <a:r>
                <a:rPr kumimoji="0" lang="en-IN" sz="1467"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Exploring data science opportunities within the insurance market</a:t>
              </a:r>
              <a:endParaRPr kumimoji="0" lang="en-IN" sz="2133"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A3329CCE-3A4C-984E-B9E7-0CC05BD4EF19}"/>
                </a:ext>
              </a:extLst>
            </p:cNvPr>
            <p:cNvCxnSpPr>
              <a:cxnSpLocks/>
            </p:cNvCxnSpPr>
            <p:nvPr/>
          </p:nvCxnSpPr>
          <p:spPr>
            <a:xfrm>
              <a:off x="1189930" y="1735050"/>
              <a:ext cx="643007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0" name="Group 29" descr="3">
            <a:extLst>
              <a:ext uri="{FF2B5EF4-FFF2-40B4-BE49-F238E27FC236}">
                <a16:creationId xmlns:a16="http://schemas.microsoft.com/office/drawing/2014/main" id="{0502CBDA-2D05-A843-AA64-44B06B6F9E70}"/>
              </a:ext>
            </a:extLst>
          </p:cNvPr>
          <p:cNvGrpSpPr/>
          <p:nvPr/>
        </p:nvGrpSpPr>
        <p:grpSpPr>
          <a:xfrm>
            <a:off x="968189" y="3397875"/>
            <a:ext cx="9191812" cy="812894"/>
            <a:chOff x="726141" y="1125379"/>
            <a:chExt cx="6893859" cy="609671"/>
          </a:xfrm>
        </p:grpSpPr>
        <p:sp>
          <p:nvSpPr>
            <p:cNvPr id="31" name="Oval 30">
              <a:extLst>
                <a:ext uri="{FF2B5EF4-FFF2-40B4-BE49-F238E27FC236}">
                  <a16:creationId xmlns:a16="http://schemas.microsoft.com/office/drawing/2014/main" id="{5E029ABE-8299-AD46-999C-10EFA747029C}"/>
                </a:ext>
              </a:extLst>
            </p:cNvPr>
            <p:cNvSpPr/>
            <p:nvPr/>
          </p:nvSpPr>
          <p:spPr>
            <a:xfrm>
              <a:off x="726141" y="1150780"/>
              <a:ext cx="313765" cy="313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3</a:t>
              </a:r>
            </a:p>
          </p:txBody>
        </p:sp>
        <p:sp>
          <p:nvSpPr>
            <p:cNvPr id="33" name="TextBox 32">
              <a:extLst>
                <a:ext uri="{FF2B5EF4-FFF2-40B4-BE49-F238E27FC236}">
                  <a16:creationId xmlns:a16="http://schemas.microsoft.com/office/drawing/2014/main" id="{320ACE1E-A9DF-4F42-8FF3-F973E8273625}"/>
                </a:ext>
              </a:extLst>
            </p:cNvPr>
            <p:cNvSpPr txBox="1"/>
            <p:nvPr/>
          </p:nvSpPr>
          <p:spPr>
            <a:xfrm>
              <a:off x="1100542" y="1125379"/>
              <a:ext cx="6214657" cy="4847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133" b="1" i="0" u="none" strike="noStrike" kern="1200" cap="none" spc="0" normalizeH="0" baseline="0" noProof="0" dirty="0">
                  <a:ln>
                    <a:noFill/>
                  </a:ln>
                  <a:solidFill>
                    <a:prstClr val="black"/>
                  </a:solidFill>
                  <a:effectLst/>
                  <a:uLnTx/>
                  <a:uFillTx/>
                  <a:latin typeface="Neue Haas Grotesk Text Pro" panose="020B0504020202020204" pitchFamily="34" charset="77"/>
                  <a:ea typeface="+mn-ea"/>
                  <a:cs typeface="Arial" panose="020B0604020202020204" pitchFamily="34" charset="0"/>
                </a:rPr>
                <a:t>Dataset choice</a:t>
              </a:r>
              <a:br>
                <a:rPr kumimoji="0" lang="en-IN" sz="2133" b="1" i="0" u="none" strike="noStrike" kern="1200" cap="none" spc="0" normalizeH="0" baseline="0" noProof="0" dirty="0">
                  <a:ln>
                    <a:noFill/>
                  </a:ln>
                  <a:solidFill>
                    <a:prstClr val="black"/>
                  </a:solidFill>
                  <a:effectLst/>
                  <a:uLnTx/>
                  <a:uFillTx/>
                  <a:latin typeface="Neue Haas Grotesk Text Pro" panose="020B0504020202020204" pitchFamily="34" charset="77"/>
                  <a:ea typeface="+mn-ea"/>
                  <a:cs typeface="Arial" panose="020B0604020202020204" pitchFamily="34" charset="0"/>
                </a:rPr>
              </a:br>
              <a:r>
                <a:rPr kumimoji="0" lang="en-IN" sz="1467"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Bring to the table win-win survival strategies to ensure proactive domination. At the end. </a:t>
              </a:r>
            </a:p>
          </p:txBody>
        </p:sp>
        <p:cxnSp>
          <p:nvCxnSpPr>
            <p:cNvPr id="34" name="Straight Connector 33">
              <a:extLst>
                <a:ext uri="{FF2B5EF4-FFF2-40B4-BE49-F238E27FC236}">
                  <a16:creationId xmlns:a16="http://schemas.microsoft.com/office/drawing/2014/main" id="{98A9822E-8F98-474D-955B-0380C369CDC1}"/>
                </a:ext>
              </a:extLst>
            </p:cNvPr>
            <p:cNvCxnSpPr>
              <a:cxnSpLocks/>
            </p:cNvCxnSpPr>
            <p:nvPr/>
          </p:nvCxnSpPr>
          <p:spPr>
            <a:xfrm>
              <a:off x="1189930" y="1735050"/>
              <a:ext cx="643007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5" name="Group 34" descr="4">
            <a:extLst>
              <a:ext uri="{FF2B5EF4-FFF2-40B4-BE49-F238E27FC236}">
                <a16:creationId xmlns:a16="http://schemas.microsoft.com/office/drawing/2014/main" id="{E2FB8324-5CAA-F241-958D-37F47C12EB32}"/>
              </a:ext>
            </a:extLst>
          </p:cNvPr>
          <p:cNvGrpSpPr/>
          <p:nvPr/>
        </p:nvGrpSpPr>
        <p:grpSpPr>
          <a:xfrm>
            <a:off x="968189" y="4414294"/>
            <a:ext cx="9191812" cy="812894"/>
            <a:chOff x="726141" y="1125379"/>
            <a:chExt cx="6893859" cy="609671"/>
          </a:xfrm>
        </p:grpSpPr>
        <p:sp>
          <p:nvSpPr>
            <p:cNvPr id="36" name="Oval 35">
              <a:extLst>
                <a:ext uri="{FF2B5EF4-FFF2-40B4-BE49-F238E27FC236}">
                  <a16:creationId xmlns:a16="http://schemas.microsoft.com/office/drawing/2014/main" id="{0A46DB16-2644-BD41-A44C-89E33BAD0D9E}"/>
                </a:ext>
              </a:extLst>
            </p:cNvPr>
            <p:cNvSpPr/>
            <p:nvPr/>
          </p:nvSpPr>
          <p:spPr>
            <a:xfrm>
              <a:off x="726141" y="1150780"/>
              <a:ext cx="313765" cy="31376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4</a:t>
              </a:r>
            </a:p>
          </p:txBody>
        </p:sp>
        <p:sp>
          <p:nvSpPr>
            <p:cNvPr id="37" name="TextBox 36">
              <a:extLst>
                <a:ext uri="{FF2B5EF4-FFF2-40B4-BE49-F238E27FC236}">
                  <a16:creationId xmlns:a16="http://schemas.microsoft.com/office/drawing/2014/main" id="{B0FD3857-FBFC-1E4B-BDF6-2A673F3C9989}"/>
                </a:ext>
              </a:extLst>
            </p:cNvPr>
            <p:cNvSpPr txBox="1"/>
            <p:nvPr/>
          </p:nvSpPr>
          <p:spPr>
            <a:xfrm>
              <a:off x="1100543" y="1125379"/>
              <a:ext cx="5918324" cy="484748"/>
            </a:xfrm>
            <a:prstGeom prst="rect">
              <a:avLst/>
            </a:prstGeom>
            <a:noFill/>
          </p:spPr>
          <p:txBody>
            <a:bodyPr wrap="square" rtlCol="0">
              <a:spAutoFit/>
            </a:bodyPr>
            <a:lstStyle/>
            <a:p>
              <a:r>
                <a:rPr lang="en-IN" sz="2133" b="1" dirty="0">
                  <a:latin typeface="Neue Haas Grotesk Text Pro" panose="020B0504020202020204" pitchFamily="34" charset="77"/>
                  <a:cs typeface="Arial" panose="020B0604020202020204" pitchFamily="34" charset="0"/>
                </a:rPr>
                <a:t>Topic Here</a:t>
              </a:r>
              <a:br>
                <a:rPr lang="en-IN" sz="2133" b="1" dirty="0">
                  <a:latin typeface="Neue Haas Grotesk Text Pro" panose="020B0504020202020204" pitchFamily="34" charset="77"/>
                  <a:cs typeface="Arial" panose="020B0604020202020204" pitchFamily="34" charset="0"/>
                </a:rPr>
              </a:br>
              <a:r>
                <a:rPr lang="en-IN" sz="1467" i="1" dirty="0">
                  <a:latin typeface="Times New Roman" panose="02020603050405020304" pitchFamily="18" charset="0"/>
                  <a:cs typeface="Times New Roman" panose="02020603050405020304" pitchFamily="18" charset="0"/>
                </a:rPr>
                <a:t>User generated content in real-time will have multiple touchpoints for offshoring. </a:t>
              </a:r>
            </a:p>
          </p:txBody>
        </p:sp>
        <p:cxnSp>
          <p:nvCxnSpPr>
            <p:cNvPr id="38" name="Straight Connector 37">
              <a:extLst>
                <a:ext uri="{FF2B5EF4-FFF2-40B4-BE49-F238E27FC236}">
                  <a16:creationId xmlns:a16="http://schemas.microsoft.com/office/drawing/2014/main" id="{6D9CEF2F-A618-6343-A780-B5270022C782}"/>
                </a:ext>
              </a:extLst>
            </p:cNvPr>
            <p:cNvCxnSpPr>
              <a:cxnSpLocks/>
            </p:cNvCxnSpPr>
            <p:nvPr/>
          </p:nvCxnSpPr>
          <p:spPr>
            <a:xfrm>
              <a:off x="1189930" y="1735050"/>
              <a:ext cx="643007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9" name="Group 38" descr="5">
            <a:extLst>
              <a:ext uri="{FF2B5EF4-FFF2-40B4-BE49-F238E27FC236}">
                <a16:creationId xmlns:a16="http://schemas.microsoft.com/office/drawing/2014/main" id="{BD731580-1B45-8741-8852-EB1C4F3FACB4}"/>
              </a:ext>
            </a:extLst>
          </p:cNvPr>
          <p:cNvGrpSpPr/>
          <p:nvPr/>
        </p:nvGrpSpPr>
        <p:grpSpPr>
          <a:xfrm>
            <a:off x="968189" y="5430713"/>
            <a:ext cx="9191812" cy="812894"/>
            <a:chOff x="726141" y="1125379"/>
            <a:chExt cx="6893859" cy="609671"/>
          </a:xfrm>
        </p:grpSpPr>
        <p:sp>
          <p:nvSpPr>
            <p:cNvPr id="40" name="Oval 39">
              <a:extLst>
                <a:ext uri="{FF2B5EF4-FFF2-40B4-BE49-F238E27FC236}">
                  <a16:creationId xmlns:a16="http://schemas.microsoft.com/office/drawing/2014/main" id="{4418AA1C-50F4-584A-BB25-B70FA26D569D}"/>
                </a:ext>
              </a:extLst>
            </p:cNvPr>
            <p:cNvSpPr/>
            <p:nvPr/>
          </p:nvSpPr>
          <p:spPr>
            <a:xfrm>
              <a:off x="726141" y="1150780"/>
              <a:ext cx="313765" cy="313765"/>
            </a:xfrm>
            <a:prstGeom prst="ellipse">
              <a:avLst/>
            </a:prstGeom>
            <a:solidFill>
              <a:srgbClr val="4B5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5</a:t>
              </a:r>
            </a:p>
          </p:txBody>
        </p:sp>
        <p:sp>
          <p:nvSpPr>
            <p:cNvPr id="41" name="TextBox 40">
              <a:extLst>
                <a:ext uri="{FF2B5EF4-FFF2-40B4-BE49-F238E27FC236}">
                  <a16:creationId xmlns:a16="http://schemas.microsoft.com/office/drawing/2014/main" id="{3B54A9CF-E330-5D4F-8B09-54EB939FDC29}"/>
                </a:ext>
              </a:extLst>
            </p:cNvPr>
            <p:cNvSpPr txBox="1"/>
            <p:nvPr/>
          </p:nvSpPr>
          <p:spPr>
            <a:xfrm>
              <a:off x="1100543" y="1125379"/>
              <a:ext cx="5918324" cy="484748"/>
            </a:xfrm>
            <a:prstGeom prst="rect">
              <a:avLst/>
            </a:prstGeom>
            <a:noFill/>
          </p:spPr>
          <p:txBody>
            <a:bodyPr wrap="square" rtlCol="0">
              <a:spAutoFit/>
            </a:bodyPr>
            <a:lstStyle/>
            <a:p>
              <a:r>
                <a:rPr lang="en-IN" sz="2133" b="1" dirty="0">
                  <a:latin typeface="Neue Haas Grotesk Text Pro" panose="020B0504020202020204" pitchFamily="34" charset="77"/>
                  <a:cs typeface="Arial" panose="020B0604020202020204" pitchFamily="34" charset="0"/>
                </a:rPr>
                <a:t>Topic Here</a:t>
              </a:r>
              <a:br>
                <a:rPr lang="en-IN" sz="2133" b="1" dirty="0">
                  <a:latin typeface="Neue Haas Grotesk Text Pro" panose="020B0504020202020204" pitchFamily="34" charset="77"/>
                  <a:cs typeface="Arial" panose="020B0604020202020204" pitchFamily="34" charset="0"/>
                </a:rPr>
              </a:br>
              <a:r>
                <a:rPr lang="en-IN" sz="1467" i="1" dirty="0">
                  <a:latin typeface="Times New Roman" panose="02020603050405020304" pitchFamily="18" charset="0"/>
                  <a:cs typeface="Times New Roman" panose="02020603050405020304" pitchFamily="18" charset="0"/>
                </a:rPr>
                <a:t>Capitalize on low hanging fruit to identify a ballpark value added activity to beta test. </a:t>
              </a:r>
            </a:p>
          </p:txBody>
        </p:sp>
        <p:cxnSp>
          <p:nvCxnSpPr>
            <p:cNvPr id="42" name="Straight Connector 41">
              <a:extLst>
                <a:ext uri="{FF2B5EF4-FFF2-40B4-BE49-F238E27FC236}">
                  <a16:creationId xmlns:a16="http://schemas.microsoft.com/office/drawing/2014/main" id="{17C3ED2D-5002-264F-9F07-97C2748D6863}"/>
                </a:ext>
              </a:extLst>
            </p:cNvPr>
            <p:cNvCxnSpPr>
              <a:cxnSpLocks/>
            </p:cNvCxnSpPr>
            <p:nvPr/>
          </p:nvCxnSpPr>
          <p:spPr>
            <a:xfrm>
              <a:off x="1189930" y="1735050"/>
              <a:ext cx="643007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179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Stacked notebooks on office desk">
            <a:extLst>
              <a:ext uri="{FF2B5EF4-FFF2-40B4-BE49-F238E27FC236}">
                <a16:creationId xmlns:a16="http://schemas.microsoft.com/office/drawing/2014/main" id="{EC670D26-1E90-F879-7916-8BC72F1E0D2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0" r="20370"/>
          <a:stretch/>
        </p:blipFill>
        <p:spPr/>
      </p:pic>
      <p:sp>
        <p:nvSpPr>
          <p:cNvPr id="27" name="Title 1">
            <a:extLst>
              <a:ext uri="{FF2B5EF4-FFF2-40B4-BE49-F238E27FC236}">
                <a16:creationId xmlns:a16="http://schemas.microsoft.com/office/drawing/2014/main" id="{F85AE323-FC95-084E-8A51-F5106926E023}"/>
              </a:ext>
            </a:extLst>
          </p:cNvPr>
          <p:cNvSpPr txBox="1">
            <a:spLocks/>
          </p:cNvSpPr>
          <p:nvPr/>
        </p:nvSpPr>
        <p:spPr>
          <a:xfrm>
            <a:off x="792849" y="3706912"/>
            <a:ext cx="4892703" cy="722955"/>
          </a:xfrm>
          <a:prstGeom prst="rect">
            <a:avLst/>
          </a:prstGeom>
          <a:effectLst/>
        </p:spPr>
        <p:txBody>
          <a:bodyPr wrap="square" lIns="0" rIns="0" anchor="b" anchorCtr="0">
            <a:spAutoFit/>
          </a:bodyPr>
          <a:lstStyle>
            <a:lvl1pPr algn="l" defTabSz="914400" rtl="0" eaLnBrk="1" latinLnBrk="0" hangingPunct="1">
              <a:lnSpc>
                <a:spcPct val="100000"/>
              </a:lnSpc>
              <a:spcBef>
                <a:spcPct val="0"/>
              </a:spcBef>
              <a:buNone/>
              <a:defRPr lang="en-US" sz="4000" b="1" i="0" kern="1200" cap="none" baseline="0">
                <a:solidFill>
                  <a:schemeClr val="accent2"/>
                </a:solidFill>
                <a:latin typeface="Neue Haas Grotesk Text Pro" panose="020B0504020202020204" pitchFamily="34" charset="77"/>
                <a:ea typeface="+mj-ea"/>
                <a:cs typeface="+mj-cs"/>
              </a:defRPr>
            </a:lvl1pPr>
          </a:lstStyle>
          <a:p>
            <a:pPr>
              <a:lnSpc>
                <a:spcPct val="80000"/>
              </a:lnSpc>
            </a:pPr>
            <a:r>
              <a:rPr lang="en-GB" sz="5067" dirty="0">
                <a:solidFill>
                  <a:schemeClr val="bg1"/>
                </a:solidFill>
              </a:rPr>
              <a:t>Meetings </a:t>
            </a:r>
          </a:p>
        </p:txBody>
      </p:sp>
      <p:sp>
        <p:nvSpPr>
          <p:cNvPr id="28" name="TextBox 27">
            <a:extLst>
              <a:ext uri="{FF2B5EF4-FFF2-40B4-BE49-F238E27FC236}">
                <a16:creationId xmlns:a16="http://schemas.microsoft.com/office/drawing/2014/main" id="{22DF4018-93DC-8D49-84BA-544839FA62AD}"/>
              </a:ext>
            </a:extLst>
          </p:cNvPr>
          <p:cNvSpPr txBox="1"/>
          <p:nvPr/>
        </p:nvSpPr>
        <p:spPr>
          <a:xfrm>
            <a:off x="2148" y="6553934"/>
            <a:ext cx="330540" cy="256545"/>
          </a:xfrm>
          <a:prstGeom prst="rect">
            <a:avLst/>
          </a:prstGeom>
          <a:noFill/>
        </p:spPr>
        <p:txBody>
          <a:bodyPr wrap="none" rtlCol="0">
            <a:spAutoFit/>
          </a:bodyPr>
          <a:lstStyle/>
          <a:p>
            <a:fld id="{111F478C-84AE-4601-9BE4-60468A3A6C06}" type="slidenum">
              <a:rPr lang="en-US" sz="1067">
                <a:solidFill>
                  <a:prstClr val="white">
                    <a:alpha val="50000"/>
                  </a:prstClr>
                </a:solidFill>
                <a:latin typeface="Neue Haas Grotesk Text Pro" panose="020B0504020202020204" pitchFamily="34" charset="77"/>
              </a:rPr>
              <a:pPr/>
              <a:t>3</a:t>
            </a:fld>
            <a:endParaRPr lang="en-US" sz="1067" dirty="0">
              <a:solidFill>
                <a:prstClr val="white">
                  <a:alpha val="50000"/>
                </a:prstClr>
              </a:solidFill>
              <a:latin typeface="Neue Haas Grotesk Text Pro" panose="020B0504020202020204" pitchFamily="34" charset="77"/>
            </a:endParaRPr>
          </a:p>
        </p:txBody>
      </p:sp>
      <p:sp>
        <p:nvSpPr>
          <p:cNvPr id="29" name="TextBox 28">
            <a:extLst>
              <a:ext uri="{FF2B5EF4-FFF2-40B4-BE49-F238E27FC236}">
                <a16:creationId xmlns:a16="http://schemas.microsoft.com/office/drawing/2014/main" id="{4D300AEE-30EB-E742-B003-76B18BD147AB}"/>
              </a:ext>
            </a:extLst>
          </p:cNvPr>
          <p:cNvSpPr txBox="1"/>
          <p:nvPr/>
        </p:nvSpPr>
        <p:spPr>
          <a:xfrm>
            <a:off x="2148" y="6553934"/>
            <a:ext cx="330540" cy="256545"/>
          </a:xfrm>
          <a:prstGeom prst="rect">
            <a:avLst/>
          </a:prstGeom>
          <a:noFill/>
        </p:spPr>
        <p:txBody>
          <a:bodyPr wrap="none" rtlCol="0">
            <a:spAutoFit/>
          </a:bodyPr>
          <a:lstStyle/>
          <a:p>
            <a:fld id="{111F478C-84AE-4601-9BE4-60468A3A6C06}" type="slidenum">
              <a:rPr lang="en-US" sz="1067">
                <a:solidFill>
                  <a:prstClr val="white">
                    <a:alpha val="50000"/>
                  </a:prstClr>
                </a:solidFill>
                <a:latin typeface="Neue Haas Grotesk Text Pro" panose="020B0504020202020204" pitchFamily="34" charset="77"/>
              </a:rPr>
              <a:pPr/>
              <a:t>3</a:t>
            </a:fld>
            <a:endParaRPr lang="en-US" sz="1067" dirty="0">
              <a:solidFill>
                <a:prstClr val="white">
                  <a:alpha val="50000"/>
                </a:prstClr>
              </a:solidFill>
              <a:latin typeface="Neue Haas Grotesk Text Pro" panose="020B0504020202020204" pitchFamily="34" charset="77"/>
            </a:endParaRPr>
          </a:p>
        </p:txBody>
      </p:sp>
      <p:sp>
        <p:nvSpPr>
          <p:cNvPr id="30" name="TextBox 29">
            <a:extLst>
              <a:ext uri="{FF2B5EF4-FFF2-40B4-BE49-F238E27FC236}">
                <a16:creationId xmlns:a16="http://schemas.microsoft.com/office/drawing/2014/main" id="{1C5412C7-0CF2-D646-822F-451F4C72AADB}"/>
              </a:ext>
            </a:extLst>
          </p:cNvPr>
          <p:cNvSpPr txBox="1"/>
          <p:nvPr/>
        </p:nvSpPr>
        <p:spPr>
          <a:xfrm>
            <a:off x="9596421" y="6548295"/>
            <a:ext cx="2542683" cy="215444"/>
          </a:xfrm>
          <a:prstGeom prst="rect">
            <a:avLst/>
          </a:prstGeom>
          <a:noFill/>
        </p:spPr>
        <p:txBody>
          <a:bodyPr wrap="none" rtlCol="0">
            <a:spAutoFit/>
          </a:bodyPr>
          <a:lstStyle/>
          <a:p>
            <a:pPr algn="r" defTabSz="1219170">
              <a:defRPr/>
            </a:pPr>
            <a:r>
              <a:rPr lang="en-US" sz="800" dirty="0">
                <a:solidFill>
                  <a:schemeClr val="bg1">
                    <a:lumMod val="95000"/>
                  </a:schemeClr>
                </a:solidFill>
                <a:latin typeface="Neue Haas Grotesk Text Pro" panose="020B0504020202020204" pitchFamily="34" charset="77"/>
              </a:rPr>
              <a:t>© Hitachi Vantara LLC 2023. All Rights Reserved.</a:t>
            </a:r>
          </a:p>
        </p:txBody>
      </p:sp>
      <p:sp>
        <p:nvSpPr>
          <p:cNvPr id="31" name="TextBox 30">
            <a:extLst>
              <a:ext uri="{FF2B5EF4-FFF2-40B4-BE49-F238E27FC236}">
                <a16:creationId xmlns:a16="http://schemas.microsoft.com/office/drawing/2014/main" id="{1C4A39A2-8A55-7446-8D4B-EB6B4FEE1E32}"/>
              </a:ext>
            </a:extLst>
          </p:cNvPr>
          <p:cNvSpPr txBox="1"/>
          <p:nvPr/>
        </p:nvSpPr>
        <p:spPr>
          <a:xfrm>
            <a:off x="685479" y="4500762"/>
            <a:ext cx="4800920" cy="307777"/>
          </a:xfrm>
          <a:prstGeom prst="rect">
            <a:avLst/>
          </a:prstGeom>
          <a:noFill/>
        </p:spPr>
        <p:txBody>
          <a:bodyPr wrap="square" rtlCol="0">
            <a:spAutoFit/>
          </a:bodyPr>
          <a:lstStyle/>
          <a:p>
            <a:r>
              <a:rPr lang="en-IN" sz="1400" dirty="0">
                <a:solidFill>
                  <a:schemeClr val="bg1"/>
                </a:solidFill>
                <a:latin typeface="Neue Haas Grotesk Text Pro" panose="020B0504020202020204" pitchFamily="34" charset="77"/>
                <a:cs typeface="Arial" panose="020B0604020202020204" pitchFamily="34" charset="0"/>
              </a:rPr>
              <a:t>Calendar, Summary &amp; Tasks</a:t>
            </a:r>
          </a:p>
        </p:txBody>
      </p:sp>
      <p:pic>
        <p:nvPicPr>
          <p:cNvPr id="32" name="Graphic 31" descr="Hitachi Vantara Logo">
            <a:extLst>
              <a:ext uri="{FF2B5EF4-FFF2-40B4-BE49-F238E27FC236}">
                <a16:creationId xmlns:a16="http://schemas.microsoft.com/office/drawing/2014/main" id="{8AF2A86C-15E9-DB22-F570-BEC9D679F7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cxnSp>
        <p:nvCxnSpPr>
          <p:cNvPr id="6" name="Straight Connector 5">
            <a:extLst>
              <a:ext uri="{FF2B5EF4-FFF2-40B4-BE49-F238E27FC236}">
                <a16:creationId xmlns:a16="http://schemas.microsoft.com/office/drawing/2014/main" id="{474C2780-2292-F77B-F75C-48AC2173CFA1}"/>
              </a:ext>
            </a:extLst>
          </p:cNvPr>
          <p:cNvCxnSpPr>
            <a:cxnSpLocks/>
          </p:cNvCxnSpPr>
          <p:nvPr/>
        </p:nvCxnSpPr>
        <p:spPr>
          <a:xfrm>
            <a:off x="767408" y="5943600"/>
            <a:ext cx="4680520" cy="0"/>
          </a:xfrm>
          <a:prstGeom prst="line">
            <a:avLst/>
          </a:prstGeom>
          <a:ln w="28575">
            <a:solidFill>
              <a:srgbClr val="0047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6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7E8B1246-BBA7-44CD-9F50-BFFF1F4ACC27}"/>
              </a:ext>
            </a:extLst>
          </p:cNvPr>
          <p:cNvSpPr>
            <a:spLocks noGrp="1"/>
          </p:cNvSpPr>
          <p:nvPr>
            <p:ph type="title"/>
          </p:nvPr>
        </p:nvSpPr>
        <p:spPr>
          <a:xfrm>
            <a:off x="1882776" y="152400"/>
            <a:ext cx="7413625" cy="699042"/>
          </a:xfrm>
        </p:spPr>
        <p:txBody>
          <a:bodyPr/>
          <a:lstStyle/>
          <a:p>
            <a:r>
              <a:rPr lang="en-US" dirty="0"/>
              <a:t>november</a:t>
            </a:r>
          </a:p>
        </p:txBody>
      </p:sp>
      <p:sp>
        <p:nvSpPr>
          <p:cNvPr id="102" name="Text Placeholder 101">
            <a:extLst>
              <a:ext uri="{FF2B5EF4-FFF2-40B4-BE49-F238E27FC236}">
                <a16:creationId xmlns:a16="http://schemas.microsoft.com/office/drawing/2014/main" id="{27456BEB-9305-420F-8B9C-E6B38AC583D8}"/>
              </a:ext>
            </a:extLst>
          </p:cNvPr>
          <p:cNvSpPr>
            <a:spLocks noGrp="1"/>
          </p:cNvSpPr>
          <p:nvPr>
            <p:ph type="body" sz="quarter" idx="36"/>
          </p:nvPr>
        </p:nvSpPr>
        <p:spPr/>
        <p:txBody>
          <a:bodyPr/>
          <a:lstStyle/>
          <a:p>
            <a:pPr algn="just"/>
            <a:r>
              <a:rPr lang="en-US" dirty="0">
                <a:latin typeface="Neue Haas Grotesk Text Pro" panose="020B0504020202020204" pitchFamily="34" charset="0"/>
              </a:rPr>
              <a:t>Suggestion of exploring DS in insurance</a:t>
            </a:r>
          </a:p>
        </p:txBody>
      </p:sp>
      <p:sp>
        <p:nvSpPr>
          <p:cNvPr id="79" name="Text Placeholder 78">
            <a:extLst>
              <a:ext uri="{FF2B5EF4-FFF2-40B4-BE49-F238E27FC236}">
                <a16:creationId xmlns:a16="http://schemas.microsoft.com/office/drawing/2014/main" id="{5F199406-4F4C-43C4-B3A2-9442DFAE3268}"/>
              </a:ext>
            </a:extLst>
          </p:cNvPr>
          <p:cNvSpPr>
            <a:spLocks noGrp="1"/>
          </p:cNvSpPr>
          <p:nvPr>
            <p:ph type="body" sz="quarter" idx="13"/>
          </p:nvPr>
        </p:nvSpPr>
        <p:spPr>
          <a:xfrm>
            <a:off x="524256" y="4114801"/>
            <a:ext cx="7443812" cy="686371"/>
          </a:xfrm>
          <a:solidFill>
            <a:schemeClr val="accent3">
              <a:lumMod val="10000"/>
              <a:lumOff val="90000"/>
            </a:schemeClr>
          </a:solidFill>
        </p:spPr>
        <p:txBody>
          <a:bodyPr anchor="ctr"/>
          <a:lstStyle/>
          <a:p>
            <a:pPr algn="ctr"/>
            <a:r>
              <a:rPr lang="en-US" dirty="0">
                <a:latin typeface="Neue Haas Grotesk Text Pro" panose="020B0504020202020204" pitchFamily="34" charset="0"/>
              </a:rPr>
              <a:t>Datasets research and use-case definition</a:t>
            </a:r>
          </a:p>
        </p:txBody>
      </p:sp>
      <p:sp>
        <p:nvSpPr>
          <p:cNvPr id="103" name="Text Placeholder 102">
            <a:extLst>
              <a:ext uri="{FF2B5EF4-FFF2-40B4-BE49-F238E27FC236}">
                <a16:creationId xmlns:a16="http://schemas.microsoft.com/office/drawing/2014/main" id="{2A0C9CD9-8DD2-489F-9418-A254D4C5229F}"/>
              </a:ext>
            </a:extLst>
          </p:cNvPr>
          <p:cNvSpPr>
            <a:spLocks noGrp="1"/>
          </p:cNvSpPr>
          <p:nvPr>
            <p:ph type="body" sz="quarter" idx="37"/>
          </p:nvPr>
        </p:nvSpPr>
        <p:spPr>
          <a:xfrm>
            <a:off x="7968068" y="4114802"/>
            <a:ext cx="1837267" cy="317202"/>
          </a:xfrm>
          <a:solidFill>
            <a:schemeClr val="accent6">
              <a:lumMod val="20000"/>
              <a:lumOff val="80000"/>
            </a:schemeClr>
          </a:solidFill>
        </p:spPr>
        <p:txBody>
          <a:bodyPr anchor="ctr"/>
          <a:lstStyle/>
          <a:p>
            <a:pPr algn="ctr"/>
            <a:r>
              <a:rPr lang="en-US" dirty="0">
                <a:latin typeface="Neue Haas Grotesk Text Pro" panose="020B0504020202020204" pitchFamily="34" charset="0"/>
              </a:rPr>
              <a:t>Ana/Emily catch up</a:t>
            </a:r>
          </a:p>
        </p:txBody>
      </p:sp>
      <p:sp>
        <p:nvSpPr>
          <p:cNvPr id="80" name="Text Placeholder 79">
            <a:extLst>
              <a:ext uri="{FF2B5EF4-FFF2-40B4-BE49-F238E27FC236}">
                <a16:creationId xmlns:a16="http://schemas.microsoft.com/office/drawing/2014/main" id="{1AB264F9-3CAF-49FD-A2FE-B8647C4535E7}"/>
              </a:ext>
            </a:extLst>
          </p:cNvPr>
          <p:cNvSpPr>
            <a:spLocks noGrp="1"/>
          </p:cNvSpPr>
          <p:nvPr>
            <p:ph type="body" sz="quarter" idx="14"/>
          </p:nvPr>
        </p:nvSpPr>
        <p:spPr>
          <a:solidFill>
            <a:schemeClr val="accent3">
              <a:lumMod val="10000"/>
              <a:lumOff val="90000"/>
            </a:schemeClr>
          </a:solidFill>
        </p:spPr>
        <p:txBody>
          <a:bodyPr/>
          <a:lstStyle/>
          <a:p>
            <a:r>
              <a:rPr lang="en-US" dirty="0">
                <a:latin typeface="Neue Haas Grotesk Text Pro" panose="020B0504020202020204" pitchFamily="34" charset="0"/>
              </a:rPr>
              <a:t>Request Azure license</a:t>
            </a:r>
          </a:p>
          <a:p>
            <a:r>
              <a:rPr lang="en-US" dirty="0">
                <a:latin typeface="Neue Haas Grotesk Text Pro" panose="020B0504020202020204" pitchFamily="34" charset="0"/>
              </a:rPr>
              <a:t>Start in </a:t>
            </a:r>
            <a:r>
              <a:rPr lang="en-US" dirty="0" err="1">
                <a:latin typeface="Neue Haas Grotesk Text Pro" panose="020B0504020202020204" pitchFamily="34" charset="0"/>
              </a:rPr>
              <a:t>Jupyter</a:t>
            </a:r>
            <a:r>
              <a:rPr lang="en-US" dirty="0">
                <a:latin typeface="Neue Haas Grotesk Text Pro" panose="020B0504020202020204" pitchFamily="34" charset="0"/>
              </a:rPr>
              <a:t> in meantime</a:t>
            </a:r>
          </a:p>
          <a:p>
            <a:r>
              <a:rPr lang="en-US" dirty="0">
                <a:latin typeface="Neue Haas Grotesk Text Pro" panose="020B0504020202020204" pitchFamily="34" charset="0"/>
              </a:rPr>
              <a:t>Kickstart code</a:t>
            </a:r>
          </a:p>
        </p:txBody>
      </p:sp>
      <p:sp>
        <p:nvSpPr>
          <p:cNvPr id="86" name="Text Placeholder 85">
            <a:extLst>
              <a:ext uri="{FF2B5EF4-FFF2-40B4-BE49-F238E27FC236}">
                <a16:creationId xmlns:a16="http://schemas.microsoft.com/office/drawing/2014/main" id="{41EDCB01-FE5C-46CF-8BAD-56073280949C}"/>
              </a:ext>
            </a:extLst>
          </p:cNvPr>
          <p:cNvSpPr>
            <a:spLocks noGrp="1"/>
          </p:cNvSpPr>
          <p:nvPr>
            <p:ph type="body" sz="quarter" idx="20"/>
          </p:nvPr>
        </p:nvSpPr>
        <p:spPr>
          <a:xfrm>
            <a:off x="2385319" y="5260033"/>
            <a:ext cx="1837267" cy="455539"/>
          </a:xfrm>
          <a:solidFill>
            <a:schemeClr val="accent3">
              <a:lumMod val="10000"/>
              <a:lumOff val="90000"/>
            </a:schemeClr>
          </a:solidFill>
        </p:spPr>
        <p:txBody>
          <a:bodyPr/>
          <a:lstStyle/>
          <a:p>
            <a:r>
              <a:rPr lang="en-US" dirty="0">
                <a:latin typeface="Neue Haas Grotesk Text Pro" panose="020B0504020202020204" pitchFamily="34" charset="0"/>
              </a:rPr>
              <a:t>Kickstart code/dataset analysis</a:t>
            </a:r>
          </a:p>
        </p:txBody>
      </p:sp>
      <p:sp>
        <p:nvSpPr>
          <p:cNvPr id="92" name="Text Placeholder 91">
            <a:extLst>
              <a:ext uri="{FF2B5EF4-FFF2-40B4-BE49-F238E27FC236}">
                <a16:creationId xmlns:a16="http://schemas.microsoft.com/office/drawing/2014/main" id="{8AAB7442-EC6F-4026-9A7E-CFAE9BD0CE7D}"/>
              </a:ext>
            </a:extLst>
          </p:cNvPr>
          <p:cNvSpPr>
            <a:spLocks noGrp="1"/>
          </p:cNvSpPr>
          <p:nvPr>
            <p:ph type="body" sz="quarter" idx="26"/>
          </p:nvPr>
        </p:nvSpPr>
        <p:spPr>
          <a:solidFill>
            <a:schemeClr val="accent3">
              <a:lumMod val="10000"/>
              <a:lumOff val="90000"/>
            </a:schemeClr>
          </a:solidFill>
        </p:spPr>
        <p:txBody>
          <a:bodyPr/>
          <a:lstStyle/>
          <a:p>
            <a:r>
              <a:rPr lang="en-US" dirty="0">
                <a:latin typeface="Neue Haas Grotesk Text Pro" panose="020B0504020202020204" pitchFamily="34" charset="0"/>
              </a:rPr>
              <a:t>Setup Databricks</a:t>
            </a:r>
          </a:p>
          <a:p>
            <a:r>
              <a:rPr lang="en-US" dirty="0">
                <a:latin typeface="Neue Haas Grotesk Text Pro" panose="020B0504020202020204" pitchFamily="34" charset="0"/>
              </a:rPr>
              <a:t>Dataset analysis</a:t>
            </a:r>
          </a:p>
        </p:txBody>
      </p:sp>
      <p:sp>
        <p:nvSpPr>
          <p:cNvPr id="98" name="Text Placeholder 97">
            <a:extLst>
              <a:ext uri="{FF2B5EF4-FFF2-40B4-BE49-F238E27FC236}">
                <a16:creationId xmlns:a16="http://schemas.microsoft.com/office/drawing/2014/main" id="{2B4300AB-196C-417B-B41B-E3C742099D57}"/>
              </a:ext>
            </a:extLst>
          </p:cNvPr>
          <p:cNvSpPr>
            <a:spLocks noGrp="1"/>
          </p:cNvSpPr>
          <p:nvPr>
            <p:ph type="body" sz="quarter" idx="32"/>
          </p:nvPr>
        </p:nvSpPr>
        <p:spPr>
          <a:solidFill>
            <a:schemeClr val="accent3">
              <a:lumMod val="10000"/>
              <a:lumOff val="90000"/>
            </a:schemeClr>
          </a:solidFill>
        </p:spPr>
        <p:txBody>
          <a:bodyPr/>
          <a:lstStyle/>
          <a:p>
            <a:r>
              <a:rPr lang="en-US" dirty="0">
                <a:latin typeface="Neue Haas Grotesk Text Pro" panose="020B0504020202020204" pitchFamily="34" charset="0"/>
              </a:rPr>
              <a:t>Dataset exploration/viability</a:t>
            </a:r>
          </a:p>
        </p:txBody>
      </p:sp>
      <p:sp>
        <p:nvSpPr>
          <p:cNvPr id="104" name="Text Placeholder 103">
            <a:extLst>
              <a:ext uri="{FF2B5EF4-FFF2-40B4-BE49-F238E27FC236}">
                <a16:creationId xmlns:a16="http://schemas.microsoft.com/office/drawing/2014/main" id="{C13C0427-92B5-4ADB-B625-3F7DEF4FB765}"/>
              </a:ext>
            </a:extLst>
          </p:cNvPr>
          <p:cNvSpPr>
            <a:spLocks noGrp="1"/>
          </p:cNvSpPr>
          <p:nvPr>
            <p:ph type="body" sz="quarter" idx="38"/>
          </p:nvPr>
        </p:nvSpPr>
        <p:spPr>
          <a:solidFill>
            <a:schemeClr val="accent2">
              <a:lumMod val="20000"/>
              <a:lumOff val="80000"/>
            </a:schemeClr>
          </a:solidFill>
        </p:spPr>
        <p:txBody>
          <a:bodyPr/>
          <a:lstStyle/>
          <a:p>
            <a:r>
              <a:rPr lang="en-US" b="1" dirty="0"/>
              <a:t>Holiday</a:t>
            </a:r>
          </a:p>
        </p:txBody>
      </p:sp>
      <p:sp>
        <p:nvSpPr>
          <p:cNvPr id="81" name="Text Placeholder 80">
            <a:extLst>
              <a:ext uri="{FF2B5EF4-FFF2-40B4-BE49-F238E27FC236}">
                <a16:creationId xmlns:a16="http://schemas.microsoft.com/office/drawing/2014/main" id="{39EAA011-10FD-4ADA-B643-E6BDCA05DC8C}"/>
              </a:ext>
            </a:extLst>
          </p:cNvPr>
          <p:cNvSpPr>
            <a:spLocks noGrp="1"/>
          </p:cNvSpPr>
          <p:nvPr>
            <p:ph type="body" sz="quarter" idx="15"/>
          </p:nvPr>
        </p:nvSpPr>
        <p:spPr/>
        <p:txBody>
          <a:bodyPr/>
          <a:lstStyle/>
          <a:p>
            <a:endParaRPr lang="en-US" dirty="0"/>
          </a:p>
        </p:txBody>
      </p:sp>
      <p:sp>
        <p:nvSpPr>
          <p:cNvPr id="87" name="Text Placeholder 86">
            <a:extLst>
              <a:ext uri="{FF2B5EF4-FFF2-40B4-BE49-F238E27FC236}">
                <a16:creationId xmlns:a16="http://schemas.microsoft.com/office/drawing/2014/main" id="{32D57A3F-78DD-4852-ACE0-3B5D63E2DD4F}"/>
              </a:ext>
            </a:extLst>
          </p:cNvPr>
          <p:cNvSpPr>
            <a:spLocks noGrp="1"/>
          </p:cNvSpPr>
          <p:nvPr>
            <p:ph type="body" sz="quarter" idx="21"/>
          </p:nvPr>
        </p:nvSpPr>
        <p:spPr/>
        <p:txBody>
          <a:bodyPr/>
          <a:lstStyle/>
          <a:p>
            <a:endParaRPr lang="en-US" dirty="0"/>
          </a:p>
        </p:txBody>
      </p:sp>
      <p:sp>
        <p:nvSpPr>
          <p:cNvPr id="93" name="Text Placeholder 92">
            <a:extLst>
              <a:ext uri="{FF2B5EF4-FFF2-40B4-BE49-F238E27FC236}">
                <a16:creationId xmlns:a16="http://schemas.microsoft.com/office/drawing/2014/main" id="{7AB0D3F5-0FA0-475E-A2CC-C53D831DAD08}"/>
              </a:ext>
            </a:extLst>
          </p:cNvPr>
          <p:cNvSpPr>
            <a:spLocks noGrp="1"/>
          </p:cNvSpPr>
          <p:nvPr>
            <p:ph type="body" sz="quarter" idx="27"/>
          </p:nvPr>
        </p:nvSpPr>
        <p:spPr/>
        <p:txBody>
          <a:bodyPr/>
          <a:lstStyle/>
          <a:p>
            <a:endParaRPr lang="en-US" dirty="0"/>
          </a:p>
        </p:txBody>
      </p:sp>
      <p:sp>
        <p:nvSpPr>
          <p:cNvPr id="99" name="Text Placeholder 98">
            <a:extLst>
              <a:ext uri="{FF2B5EF4-FFF2-40B4-BE49-F238E27FC236}">
                <a16:creationId xmlns:a16="http://schemas.microsoft.com/office/drawing/2014/main" id="{50109F2B-23FB-498A-9902-965BD331197B}"/>
              </a:ext>
            </a:extLst>
          </p:cNvPr>
          <p:cNvSpPr>
            <a:spLocks noGrp="1"/>
          </p:cNvSpPr>
          <p:nvPr>
            <p:ph type="body" sz="quarter" idx="33"/>
          </p:nvPr>
        </p:nvSpPr>
        <p:spPr/>
        <p:txBody>
          <a:bodyPr/>
          <a:lstStyle/>
          <a:p>
            <a:endParaRPr lang="en-US" dirty="0"/>
          </a:p>
        </p:txBody>
      </p:sp>
      <p:sp>
        <p:nvSpPr>
          <p:cNvPr id="105" name="Text Placeholder 104">
            <a:extLst>
              <a:ext uri="{FF2B5EF4-FFF2-40B4-BE49-F238E27FC236}">
                <a16:creationId xmlns:a16="http://schemas.microsoft.com/office/drawing/2014/main" id="{1DBCF476-9C69-4950-8F02-CEFEF61E1B71}"/>
              </a:ext>
            </a:extLst>
          </p:cNvPr>
          <p:cNvSpPr>
            <a:spLocks noGrp="1"/>
          </p:cNvSpPr>
          <p:nvPr>
            <p:ph type="body" sz="quarter" idx="39"/>
          </p:nvPr>
        </p:nvSpPr>
        <p:spPr/>
        <p:txBody>
          <a:bodyPr/>
          <a:lstStyle/>
          <a:p>
            <a:endParaRPr lang="en-US" dirty="0"/>
          </a:p>
        </p:txBody>
      </p:sp>
      <p:sp>
        <p:nvSpPr>
          <p:cNvPr id="111" name="Text Placeholder 110">
            <a:extLst>
              <a:ext uri="{FF2B5EF4-FFF2-40B4-BE49-F238E27FC236}">
                <a16:creationId xmlns:a16="http://schemas.microsoft.com/office/drawing/2014/main" id="{F04FE0DA-F07A-4A88-BDEF-4549FF1E529E}"/>
              </a:ext>
            </a:extLst>
          </p:cNvPr>
          <p:cNvSpPr>
            <a:spLocks noGrp="1"/>
          </p:cNvSpPr>
          <p:nvPr>
            <p:ph type="body" sz="quarter" idx="45"/>
          </p:nvPr>
        </p:nvSpPr>
        <p:spPr/>
        <p:txBody>
          <a:bodyPr/>
          <a:lstStyle/>
          <a:p>
            <a:endParaRPr lang="en-US" dirty="0"/>
          </a:p>
        </p:txBody>
      </p:sp>
      <p:sp>
        <p:nvSpPr>
          <p:cNvPr id="2" name="Rectangle 1">
            <a:extLst>
              <a:ext uri="{FF2B5EF4-FFF2-40B4-BE49-F238E27FC236}">
                <a16:creationId xmlns:a16="http://schemas.microsoft.com/office/drawing/2014/main" id="{194B3CE2-75E3-60EC-6832-156752F07D67}"/>
              </a:ext>
            </a:extLst>
          </p:cNvPr>
          <p:cNvSpPr>
            <a:spLocks noGrp="1" noRot="1" noMove="1" noResize="1" noEditPoints="1" noAdjustHandles="1" noChangeArrowheads="1" noChangeShapeType="1"/>
          </p:cNvSpPr>
          <p:nvPr/>
        </p:nvSpPr>
        <p:spPr>
          <a:xfrm>
            <a:off x="335359" y="5805264"/>
            <a:ext cx="11449273" cy="9003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B17B6F8-F4E2-720D-1384-0D1F13CA4167}"/>
              </a:ext>
            </a:extLst>
          </p:cNvPr>
          <p:cNvSpPr txBox="1"/>
          <p:nvPr/>
        </p:nvSpPr>
        <p:spPr>
          <a:xfrm>
            <a:off x="2377440" y="5029201"/>
            <a:ext cx="1820317" cy="230832"/>
          </a:xfrm>
          <a:prstGeom prst="rect">
            <a:avLst/>
          </a:prstGeom>
          <a:solidFill>
            <a:schemeClr val="accent6">
              <a:lumMod val="20000"/>
              <a:lumOff val="80000"/>
            </a:schemeClr>
          </a:solidFill>
        </p:spPr>
        <p:txBody>
          <a:bodyPr wrap="square" rtlCol="0">
            <a:spAutoFit/>
          </a:bodyPr>
          <a:lstStyle/>
          <a:p>
            <a:r>
              <a:rPr lang="en-US" sz="900" dirty="0">
                <a:latin typeface="Neue Haas Grotesk Text Pro" panose="020B0504020202020204" pitchFamily="34" charset="0"/>
              </a:rPr>
              <a:t>Meeting with Paulo</a:t>
            </a:r>
          </a:p>
        </p:txBody>
      </p:sp>
      <p:sp>
        <p:nvSpPr>
          <p:cNvPr id="4" name="Rectangle 3">
            <a:extLst>
              <a:ext uri="{FF2B5EF4-FFF2-40B4-BE49-F238E27FC236}">
                <a16:creationId xmlns:a16="http://schemas.microsoft.com/office/drawing/2014/main" id="{58E1F3A8-5FC9-99C8-B32E-FEA4D2FB05B4}"/>
              </a:ext>
            </a:extLst>
          </p:cNvPr>
          <p:cNvSpPr>
            <a:spLocks noGrp="1" noRot="1" noMove="1" noResize="1" noEditPoints="1" noAdjustHandles="1" noChangeArrowheads="1" noChangeShapeType="1"/>
          </p:cNvSpPr>
          <p:nvPr/>
        </p:nvSpPr>
        <p:spPr>
          <a:xfrm rot="5400000">
            <a:off x="8322638" y="2367751"/>
            <a:ext cx="4852930" cy="18203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CB7F906-AEAD-4603-58A0-7719D427D7CB}"/>
              </a:ext>
            </a:extLst>
          </p:cNvPr>
          <p:cNvSpPr txBox="1"/>
          <p:nvPr/>
        </p:nvSpPr>
        <p:spPr>
          <a:xfrm flipH="1">
            <a:off x="9851882" y="4204071"/>
            <a:ext cx="1807379" cy="507831"/>
          </a:xfrm>
          <a:prstGeom prst="rect">
            <a:avLst/>
          </a:prstGeom>
          <a:noFill/>
        </p:spPr>
        <p:txBody>
          <a:bodyPr wrap="square" rtlCol="0" anchor="ctr">
            <a:spAutoFit/>
          </a:bodyPr>
          <a:lstStyle/>
          <a:p>
            <a:pPr marL="171450" indent="-171450">
              <a:buFont typeface="Arial" panose="020B0604020202020204" pitchFamily="34" charset="0"/>
              <a:buChar char="•"/>
            </a:pPr>
            <a:r>
              <a:rPr lang="en-US" sz="900" dirty="0">
                <a:latin typeface="Neue Haas Grotesk Text Pro" panose="020B0504020202020204" pitchFamily="34" charset="0"/>
              </a:rPr>
              <a:t>Find datasets </a:t>
            </a:r>
          </a:p>
          <a:p>
            <a:pPr marL="171450" indent="-171450">
              <a:buFont typeface="Arial" panose="020B0604020202020204" pitchFamily="34" charset="0"/>
              <a:buChar char="•"/>
            </a:pPr>
            <a:r>
              <a:rPr lang="en-US" sz="900" dirty="0">
                <a:latin typeface="Neue Haas Grotesk Text Pro" panose="020B0504020202020204" pitchFamily="34" charset="0"/>
              </a:rPr>
              <a:t>Choose use-cases</a:t>
            </a:r>
          </a:p>
          <a:p>
            <a:pPr marL="171450" indent="-171450">
              <a:buFont typeface="Arial" panose="020B0604020202020204" pitchFamily="34" charset="0"/>
              <a:buChar char="•"/>
            </a:pPr>
            <a:r>
              <a:rPr lang="en-US" sz="900" dirty="0">
                <a:latin typeface="Neue Haas Grotesk Text Pro" panose="020B0504020202020204" pitchFamily="34" charset="0"/>
              </a:rPr>
              <a:t>Start report</a:t>
            </a:r>
          </a:p>
        </p:txBody>
      </p:sp>
      <p:sp>
        <p:nvSpPr>
          <p:cNvPr id="6" name="TextBox 5">
            <a:extLst>
              <a:ext uri="{FF2B5EF4-FFF2-40B4-BE49-F238E27FC236}">
                <a16:creationId xmlns:a16="http://schemas.microsoft.com/office/drawing/2014/main" id="{A3AD497C-82D3-9721-3C5B-03DF87E629F7}"/>
              </a:ext>
            </a:extLst>
          </p:cNvPr>
          <p:cNvSpPr txBox="1"/>
          <p:nvPr/>
        </p:nvSpPr>
        <p:spPr>
          <a:xfrm flipH="1">
            <a:off x="9851882" y="5006118"/>
            <a:ext cx="1807379" cy="507831"/>
          </a:xfrm>
          <a:prstGeom prst="rect">
            <a:avLst/>
          </a:prstGeom>
          <a:noFill/>
        </p:spPr>
        <p:txBody>
          <a:bodyPr wrap="square" rtlCol="0" anchor="ctr">
            <a:spAutoFit/>
          </a:bodyPr>
          <a:lstStyle/>
          <a:p>
            <a:pPr marL="171450" indent="-171450">
              <a:buFont typeface="Arial" panose="020B0604020202020204" pitchFamily="34" charset="0"/>
              <a:buChar char="•"/>
            </a:pPr>
            <a:r>
              <a:rPr lang="en-US" sz="900" dirty="0">
                <a:latin typeface="Neue Haas Grotesk Text Pro" panose="020B0504020202020204" pitchFamily="34" charset="0"/>
              </a:rPr>
              <a:t>Setup environment</a:t>
            </a:r>
          </a:p>
          <a:p>
            <a:pPr marL="171450" indent="-171450">
              <a:buFont typeface="Arial" panose="020B0604020202020204" pitchFamily="34" charset="0"/>
              <a:buChar char="•"/>
            </a:pPr>
            <a:r>
              <a:rPr lang="en-US" sz="900" dirty="0">
                <a:latin typeface="Neue Haas Grotesk Text Pro" panose="020B0504020202020204" pitchFamily="34" charset="0"/>
              </a:rPr>
              <a:t>Start to explore dataset </a:t>
            </a:r>
          </a:p>
          <a:p>
            <a:pPr marL="171450" indent="-171450">
              <a:buFont typeface="Arial" panose="020B0604020202020204" pitchFamily="34" charset="0"/>
              <a:buChar char="•"/>
            </a:pPr>
            <a:r>
              <a:rPr lang="en-US" sz="900" dirty="0">
                <a:latin typeface="Neue Haas Grotesk Text Pro" panose="020B0504020202020204" pitchFamily="34" charset="0"/>
              </a:rPr>
              <a:t>Assess viability of use case</a:t>
            </a:r>
          </a:p>
        </p:txBody>
      </p:sp>
      <p:sp>
        <p:nvSpPr>
          <p:cNvPr id="7" name="Text Placeholder 85">
            <a:extLst>
              <a:ext uri="{FF2B5EF4-FFF2-40B4-BE49-F238E27FC236}">
                <a16:creationId xmlns:a16="http://schemas.microsoft.com/office/drawing/2014/main" id="{C9B2ED84-5957-C0EB-DD88-D754F4C2DDD1}"/>
              </a:ext>
            </a:extLst>
          </p:cNvPr>
          <p:cNvSpPr txBox="1">
            <a:spLocks/>
          </p:cNvSpPr>
          <p:nvPr/>
        </p:nvSpPr>
        <p:spPr>
          <a:xfrm>
            <a:off x="7974758" y="4435325"/>
            <a:ext cx="1837267" cy="365847"/>
          </a:xfrm>
          <a:prstGeom prst="rect">
            <a:avLst/>
          </a:prstGeom>
          <a:solidFill>
            <a:schemeClr val="accent3">
              <a:lumMod val="10000"/>
              <a:lumOff val="90000"/>
            </a:schemeClr>
          </a:solidFill>
        </p:spPr>
        <p:txBody>
          <a:bodyPr vert="horz" lIns="91440" tIns="45720" rIns="91440" bIns="45720" rtlCol="0">
            <a:noAutofit/>
          </a:bodyPr>
          <a:lstStyle>
            <a:lvl1pPr marL="0" indent="0" algn="l" defTabSz="914400" rtl="0" eaLnBrk="1" latinLnBrk="0" hangingPunct="1">
              <a:lnSpc>
                <a:spcPct val="85000"/>
              </a:lnSpc>
              <a:spcBef>
                <a:spcPts val="0"/>
              </a:spcBef>
              <a:buClr>
                <a:schemeClr val="tx1"/>
              </a:buClr>
              <a:buFont typeface="Arial" pitchFamily="34" charset="0"/>
              <a:buNone/>
              <a:defRPr sz="900" kern="1200">
                <a:solidFill>
                  <a:schemeClr val="tx1"/>
                </a:solidFill>
                <a:latin typeface="+mn-lt"/>
                <a:ea typeface="+mn-ea"/>
                <a:cs typeface="+mn-cs"/>
              </a:defRPr>
            </a:lvl1pPr>
            <a:lvl2pPr marL="0" indent="0" algn="l" defTabSz="914400" rtl="0" eaLnBrk="1" latinLnBrk="0" hangingPunct="1">
              <a:lnSpc>
                <a:spcPct val="85000"/>
              </a:lnSpc>
              <a:spcBef>
                <a:spcPts val="0"/>
              </a:spcBef>
              <a:buClr>
                <a:schemeClr val="tx1"/>
              </a:buClr>
              <a:buFont typeface="Arial" pitchFamily="34" charset="0"/>
              <a:buNone/>
              <a:defRPr sz="900" kern="1200">
                <a:solidFill>
                  <a:schemeClr val="tx1"/>
                </a:solidFill>
                <a:latin typeface="+mn-lt"/>
                <a:ea typeface="+mn-ea"/>
                <a:cs typeface="+mn-cs"/>
              </a:defRPr>
            </a:lvl2pPr>
            <a:lvl3pPr marL="0" indent="0" algn="l" defTabSz="914400" rtl="0" eaLnBrk="1" latinLnBrk="0" hangingPunct="1">
              <a:lnSpc>
                <a:spcPct val="85000"/>
              </a:lnSpc>
              <a:spcBef>
                <a:spcPts val="0"/>
              </a:spcBef>
              <a:buClr>
                <a:schemeClr val="tx1"/>
              </a:buClr>
              <a:buFont typeface="Arial" pitchFamily="34" charset="0"/>
              <a:buNone/>
              <a:defRPr sz="900" kern="1200">
                <a:solidFill>
                  <a:schemeClr val="tx1"/>
                </a:solidFill>
                <a:latin typeface="+mn-lt"/>
                <a:ea typeface="+mn-ea"/>
                <a:cs typeface="+mn-cs"/>
              </a:defRPr>
            </a:lvl3pPr>
            <a:lvl4pPr marL="0" indent="0" algn="l" defTabSz="914400" rtl="0" eaLnBrk="1" latinLnBrk="0" hangingPunct="1">
              <a:lnSpc>
                <a:spcPct val="85000"/>
              </a:lnSpc>
              <a:spcBef>
                <a:spcPts val="0"/>
              </a:spcBef>
              <a:buClr>
                <a:schemeClr val="tx1"/>
              </a:buClr>
              <a:buFont typeface="Arial" pitchFamily="34" charset="0"/>
              <a:buNone/>
              <a:defRPr sz="900" kern="1200">
                <a:solidFill>
                  <a:schemeClr val="tx1"/>
                </a:solidFill>
                <a:latin typeface="+mn-lt"/>
                <a:ea typeface="+mn-ea"/>
                <a:cs typeface="+mn-cs"/>
              </a:defRPr>
            </a:lvl4pPr>
            <a:lvl5pPr marL="0" indent="0" algn="l" defTabSz="914400" rtl="0" eaLnBrk="1" latinLnBrk="0" hangingPunct="1">
              <a:lnSpc>
                <a:spcPct val="85000"/>
              </a:lnSpc>
              <a:spcBef>
                <a:spcPts val="0"/>
              </a:spcBef>
              <a:buClr>
                <a:schemeClr val="tx1"/>
              </a:buClr>
              <a:buFont typeface="Arial" pitchFamily="34" charset="0"/>
              <a:buNone/>
              <a:defRPr sz="900" kern="1200">
                <a:solidFill>
                  <a:schemeClr val="tx1"/>
                </a:solidFill>
                <a:latin typeface="+mn-lt"/>
                <a:ea typeface="+mn-ea"/>
                <a:cs typeface="+mn-cs"/>
              </a:defRPr>
            </a:lvl5pPr>
            <a:lvl6pPr marL="2788920" indent="-228600" algn="l" defTabSz="914400" rtl="0" eaLnBrk="1" latinLnBrk="0" hangingPunct="1">
              <a:spcBef>
                <a:spcPts val="600"/>
              </a:spcBef>
              <a:buClr>
                <a:schemeClr val="tx1"/>
              </a:buClr>
              <a:buFont typeface="Arial" pitchFamily="34" charset="0"/>
              <a:buChar char="•"/>
              <a:defRPr sz="1400" kern="1200">
                <a:solidFill>
                  <a:schemeClr val="tx1"/>
                </a:solidFill>
                <a:latin typeface="+mn-lt"/>
                <a:ea typeface="+mn-ea"/>
                <a:cs typeface="+mn-cs"/>
              </a:defRPr>
            </a:lvl6pPr>
            <a:lvl7pPr marL="3300984" indent="-228600" algn="l" defTabSz="914400" rtl="0" eaLnBrk="1" latinLnBrk="0" hangingPunct="1">
              <a:spcBef>
                <a:spcPts val="600"/>
              </a:spcBef>
              <a:buClr>
                <a:schemeClr val="tx1"/>
              </a:buClr>
              <a:buFont typeface="Arial" pitchFamily="34" charset="0"/>
              <a:buChar char="•"/>
              <a:defRPr sz="1400" kern="1200">
                <a:solidFill>
                  <a:schemeClr val="tx1"/>
                </a:solidFill>
                <a:latin typeface="+mn-lt"/>
                <a:ea typeface="+mn-ea"/>
                <a:cs typeface="+mn-cs"/>
              </a:defRPr>
            </a:lvl7pPr>
            <a:lvl8pPr marL="3813048" indent="-228600" algn="l" defTabSz="914400" rtl="0" eaLnBrk="1" latinLnBrk="0" hangingPunct="1">
              <a:spcBef>
                <a:spcPts val="600"/>
              </a:spcBef>
              <a:buClr>
                <a:schemeClr val="tx1"/>
              </a:buClr>
              <a:buFont typeface="Arial" pitchFamily="34" charset="0"/>
              <a:buChar char="•"/>
              <a:defRPr sz="1400" kern="1200">
                <a:solidFill>
                  <a:schemeClr val="tx1"/>
                </a:solidFill>
                <a:latin typeface="+mn-lt"/>
                <a:ea typeface="+mn-ea"/>
                <a:cs typeface="+mn-cs"/>
              </a:defRPr>
            </a:lvl8pPr>
            <a:lvl9pPr marL="4325112" indent="-228600" algn="l" defTabSz="914400" rtl="0" eaLnBrk="1" latinLnBrk="0" hangingPunct="1">
              <a:spcBef>
                <a:spcPts val="600"/>
              </a:spcBef>
              <a:buClr>
                <a:schemeClr val="tx1"/>
              </a:buClr>
              <a:buFont typeface="Arial" pitchFamily="34" charset="0"/>
              <a:buChar char="•"/>
              <a:defRPr sz="1400" kern="1200">
                <a:solidFill>
                  <a:schemeClr val="tx1"/>
                </a:solidFill>
                <a:latin typeface="+mn-lt"/>
                <a:ea typeface="+mn-ea"/>
                <a:cs typeface="+mn-cs"/>
              </a:defRPr>
            </a:lvl9pPr>
          </a:lstStyle>
          <a:p>
            <a:pPr algn="ctr"/>
            <a:r>
              <a:rPr lang="en-US" dirty="0">
                <a:latin typeface="Neue Haas Grotesk Text Pro" panose="020B0504020202020204" pitchFamily="34" charset="0"/>
              </a:rPr>
              <a:t>Datasets research and use-case definition</a:t>
            </a:r>
          </a:p>
        </p:txBody>
      </p:sp>
    </p:spTree>
    <p:extLst>
      <p:ext uri="{BB962C8B-B14F-4D97-AF65-F5344CB8AC3E}">
        <p14:creationId xmlns:p14="http://schemas.microsoft.com/office/powerpoint/2010/main" val="392609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9D5A6D5D-DB30-4199-9FE5-740587C852AE}"/>
              </a:ext>
            </a:extLst>
          </p:cNvPr>
          <p:cNvSpPr>
            <a:spLocks noGrp="1"/>
          </p:cNvSpPr>
          <p:nvPr>
            <p:ph type="title"/>
          </p:nvPr>
        </p:nvSpPr>
        <p:spPr>
          <a:xfrm>
            <a:off x="1882776" y="152400"/>
            <a:ext cx="7413625" cy="699042"/>
          </a:xfrm>
        </p:spPr>
        <p:txBody>
          <a:bodyPr/>
          <a:lstStyle/>
          <a:p>
            <a:r>
              <a:rPr lang="en-US" dirty="0"/>
              <a:t>december</a:t>
            </a:r>
          </a:p>
        </p:txBody>
      </p:sp>
      <p:sp>
        <p:nvSpPr>
          <p:cNvPr id="77" name="Text Placeholder 76">
            <a:extLst>
              <a:ext uri="{FF2B5EF4-FFF2-40B4-BE49-F238E27FC236}">
                <a16:creationId xmlns:a16="http://schemas.microsoft.com/office/drawing/2014/main" id="{C8E5B4CC-76B9-4107-A54E-A41AD059A53C}"/>
              </a:ext>
            </a:extLst>
          </p:cNvPr>
          <p:cNvSpPr>
            <a:spLocks noGrp="1"/>
          </p:cNvSpPr>
          <p:nvPr>
            <p:ph type="body" sz="quarter" idx="11"/>
          </p:nvPr>
        </p:nvSpPr>
        <p:spPr/>
        <p:txBody>
          <a:bodyPr/>
          <a:lstStyle/>
          <a:p>
            <a:endParaRPr lang="en-US" dirty="0"/>
          </a:p>
        </p:txBody>
      </p:sp>
      <p:sp>
        <p:nvSpPr>
          <p:cNvPr id="83" name="Text Placeholder 82">
            <a:extLst>
              <a:ext uri="{FF2B5EF4-FFF2-40B4-BE49-F238E27FC236}">
                <a16:creationId xmlns:a16="http://schemas.microsoft.com/office/drawing/2014/main" id="{44295E1A-357D-4250-8523-9D984EAED7D3}"/>
              </a:ext>
            </a:extLst>
          </p:cNvPr>
          <p:cNvSpPr>
            <a:spLocks noGrp="1"/>
          </p:cNvSpPr>
          <p:nvPr>
            <p:ph type="body" sz="quarter" idx="17"/>
          </p:nvPr>
        </p:nvSpPr>
        <p:spPr/>
        <p:txBody>
          <a:bodyPr/>
          <a:lstStyle/>
          <a:p>
            <a:endParaRPr lang="en-US" dirty="0"/>
          </a:p>
        </p:txBody>
      </p:sp>
      <p:sp>
        <p:nvSpPr>
          <p:cNvPr id="89" name="Text Placeholder 88">
            <a:extLst>
              <a:ext uri="{FF2B5EF4-FFF2-40B4-BE49-F238E27FC236}">
                <a16:creationId xmlns:a16="http://schemas.microsoft.com/office/drawing/2014/main" id="{8775B2B6-0E8A-47D3-9B3A-F0FD5B1E5F01}"/>
              </a:ext>
            </a:extLst>
          </p:cNvPr>
          <p:cNvSpPr>
            <a:spLocks noGrp="1"/>
          </p:cNvSpPr>
          <p:nvPr>
            <p:ph type="body" sz="quarter" idx="23"/>
          </p:nvPr>
        </p:nvSpPr>
        <p:spPr/>
        <p:txBody>
          <a:bodyPr/>
          <a:lstStyle/>
          <a:p>
            <a:endParaRPr lang="en-US" dirty="0"/>
          </a:p>
        </p:txBody>
      </p:sp>
      <p:sp>
        <p:nvSpPr>
          <p:cNvPr id="95" name="Text Placeholder 94">
            <a:extLst>
              <a:ext uri="{FF2B5EF4-FFF2-40B4-BE49-F238E27FC236}">
                <a16:creationId xmlns:a16="http://schemas.microsoft.com/office/drawing/2014/main" id="{29451AE2-3D5B-4EAA-A4CF-68645873A533}"/>
              </a:ext>
            </a:extLst>
          </p:cNvPr>
          <p:cNvSpPr>
            <a:spLocks noGrp="1"/>
          </p:cNvSpPr>
          <p:nvPr>
            <p:ph type="body" sz="quarter" idx="29"/>
          </p:nvPr>
        </p:nvSpPr>
        <p:spPr/>
        <p:txBody>
          <a:bodyPr/>
          <a:lstStyle/>
          <a:p>
            <a:endParaRPr lang="en-US" dirty="0"/>
          </a:p>
        </p:txBody>
      </p:sp>
      <p:sp>
        <p:nvSpPr>
          <p:cNvPr id="101" name="Text Placeholder 100">
            <a:extLst>
              <a:ext uri="{FF2B5EF4-FFF2-40B4-BE49-F238E27FC236}">
                <a16:creationId xmlns:a16="http://schemas.microsoft.com/office/drawing/2014/main" id="{19FF5006-0663-4A00-AD03-C172758D5C78}"/>
              </a:ext>
            </a:extLst>
          </p:cNvPr>
          <p:cNvSpPr>
            <a:spLocks noGrp="1"/>
          </p:cNvSpPr>
          <p:nvPr>
            <p:ph type="body" sz="quarter" idx="35"/>
          </p:nvPr>
        </p:nvSpPr>
        <p:spPr/>
        <p:txBody>
          <a:bodyPr/>
          <a:lstStyle/>
          <a:p>
            <a:endParaRPr lang="en-US" dirty="0"/>
          </a:p>
        </p:txBody>
      </p:sp>
      <p:sp>
        <p:nvSpPr>
          <p:cNvPr id="107" name="Text Placeholder 106">
            <a:extLst>
              <a:ext uri="{FF2B5EF4-FFF2-40B4-BE49-F238E27FC236}">
                <a16:creationId xmlns:a16="http://schemas.microsoft.com/office/drawing/2014/main" id="{9AA19965-7F29-4122-B394-CF8F9A57EA2A}"/>
              </a:ext>
            </a:extLst>
          </p:cNvPr>
          <p:cNvSpPr>
            <a:spLocks noGrp="1"/>
          </p:cNvSpPr>
          <p:nvPr>
            <p:ph type="body" sz="quarter" idx="41"/>
          </p:nvPr>
        </p:nvSpPr>
        <p:spPr/>
        <p:txBody>
          <a:bodyPr/>
          <a:lstStyle/>
          <a:p>
            <a:endParaRPr lang="en-US" dirty="0"/>
          </a:p>
        </p:txBody>
      </p:sp>
      <p:sp>
        <p:nvSpPr>
          <p:cNvPr id="76" name="Text Placeholder 75">
            <a:extLst>
              <a:ext uri="{FF2B5EF4-FFF2-40B4-BE49-F238E27FC236}">
                <a16:creationId xmlns:a16="http://schemas.microsoft.com/office/drawing/2014/main" id="{5DDFB486-1B0D-46A0-B246-6A225C0F9D1A}"/>
              </a:ext>
            </a:extLst>
          </p:cNvPr>
          <p:cNvSpPr>
            <a:spLocks noGrp="1"/>
          </p:cNvSpPr>
          <p:nvPr>
            <p:ph type="body" sz="quarter" idx="10"/>
          </p:nvPr>
        </p:nvSpPr>
        <p:spPr>
          <a:xfrm>
            <a:off x="524256" y="2516833"/>
            <a:ext cx="1837267" cy="455539"/>
          </a:xfrm>
        </p:spPr>
        <p:txBody>
          <a:bodyPr/>
          <a:lstStyle/>
          <a:p>
            <a:endParaRPr lang="en-US" dirty="0"/>
          </a:p>
        </p:txBody>
      </p:sp>
      <p:sp>
        <p:nvSpPr>
          <p:cNvPr id="82" name="Text Placeholder 81">
            <a:extLst>
              <a:ext uri="{FF2B5EF4-FFF2-40B4-BE49-F238E27FC236}">
                <a16:creationId xmlns:a16="http://schemas.microsoft.com/office/drawing/2014/main" id="{0E10F507-CCF6-493C-AE5F-677FA342E31A}"/>
              </a:ext>
            </a:extLst>
          </p:cNvPr>
          <p:cNvSpPr>
            <a:spLocks noGrp="1"/>
          </p:cNvSpPr>
          <p:nvPr>
            <p:ph type="body" sz="quarter" idx="16"/>
          </p:nvPr>
        </p:nvSpPr>
        <p:spPr/>
        <p:txBody>
          <a:bodyPr/>
          <a:lstStyle/>
          <a:p>
            <a:endParaRPr lang="en-US" dirty="0"/>
          </a:p>
        </p:txBody>
      </p:sp>
      <p:sp>
        <p:nvSpPr>
          <p:cNvPr id="88" name="Text Placeholder 87">
            <a:extLst>
              <a:ext uri="{FF2B5EF4-FFF2-40B4-BE49-F238E27FC236}">
                <a16:creationId xmlns:a16="http://schemas.microsoft.com/office/drawing/2014/main" id="{ED95421D-DD1C-4CA3-AC3A-AB6CA4D5D3C2}"/>
              </a:ext>
            </a:extLst>
          </p:cNvPr>
          <p:cNvSpPr>
            <a:spLocks noGrp="1"/>
          </p:cNvSpPr>
          <p:nvPr>
            <p:ph type="body" sz="quarter" idx="22"/>
          </p:nvPr>
        </p:nvSpPr>
        <p:spPr>
          <a:xfrm>
            <a:off x="4257387" y="2286001"/>
            <a:ext cx="1837267" cy="686371"/>
          </a:xfrm>
        </p:spPr>
        <p:txBody>
          <a:bodyPr/>
          <a:lstStyle/>
          <a:p>
            <a:endParaRPr lang="en-US" dirty="0"/>
          </a:p>
        </p:txBody>
      </p:sp>
      <p:sp>
        <p:nvSpPr>
          <p:cNvPr id="94" name="Text Placeholder 93">
            <a:extLst>
              <a:ext uri="{FF2B5EF4-FFF2-40B4-BE49-F238E27FC236}">
                <a16:creationId xmlns:a16="http://schemas.microsoft.com/office/drawing/2014/main" id="{0FC39CC0-AC24-477D-BCB4-2930B66F9770}"/>
              </a:ext>
            </a:extLst>
          </p:cNvPr>
          <p:cNvSpPr>
            <a:spLocks noGrp="1"/>
          </p:cNvSpPr>
          <p:nvPr>
            <p:ph type="body" sz="quarter" idx="28"/>
          </p:nvPr>
        </p:nvSpPr>
        <p:spPr/>
        <p:txBody>
          <a:bodyPr/>
          <a:lstStyle/>
          <a:p>
            <a:endParaRPr lang="en-US" dirty="0"/>
          </a:p>
        </p:txBody>
      </p:sp>
      <p:sp>
        <p:nvSpPr>
          <p:cNvPr id="100" name="Text Placeholder 99">
            <a:extLst>
              <a:ext uri="{FF2B5EF4-FFF2-40B4-BE49-F238E27FC236}">
                <a16:creationId xmlns:a16="http://schemas.microsoft.com/office/drawing/2014/main" id="{83268878-30BD-4B15-A12A-3CC9A75E289C}"/>
              </a:ext>
            </a:extLst>
          </p:cNvPr>
          <p:cNvSpPr>
            <a:spLocks noGrp="1"/>
          </p:cNvSpPr>
          <p:nvPr>
            <p:ph type="body" sz="quarter" idx="34"/>
          </p:nvPr>
        </p:nvSpPr>
        <p:spPr/>
        <p:txBody>
          <a:bodyPr/>
          <a:lstStyle/>
          <a:p>
            <a:endParaRPr lang="en-US" dirty="0"/>
          </a:p>
        </p:txBody>
      </p:sp>
      <p:sp>
        <p:nvSpPr>
          <p:cNvPr id="106" name="Text Placeholder 105">
            <a:extLst>
              <a:ext uri="{FF2B5EF4-FFF2-40B4-BE49-F238E27FC236}">
                <a16:creationId xmlns:a16="http://schemas.microsoft.com/office/drawing/2014/main" id="{239C66CE-BD25-4ABB-B7D4-107DC712849E}"/>
              </a:ext>
            </a:extLst>
          </p:cNvPr>
          <p:cNvSpPr>
            <a:spLocks noGrp="1"/>
          </p:cNvSpPr>
          <p:nvPr>
            <p:ph type="body" sz="quarter" idx="40"/>
          </p:nvPr>
        </p:nvSpPr>
        <p:spPr/>
        <p:txBody>
          <a:bodyPr/>
          <a:lstStyle/>
          <a:p>
            <a:endParaRPr lang="en-US" dirty="0"/>
          </a:p>
        </p:txBody>
      </p:sp>
      <p:sp>
        <p:nvSpPr>
          <p:cNvPr id="78" name="Text Placeholder 77">
            <a:extLst>
              <a:ext uri="{FF2B5EF4-FFF2-40B4-BE49-F238E27FC236}">
                <a16:creationId xmlns:a16="http://schemas.microsoft.com/office/drawing/2014/main" id="{9706622B-53B6-461B-8AC3-B815F2726169}"/>
              </a:ext>
            </a:extLst>
          </p:cNvPr>
          <p:cNvSpPr>
            <a:spLocks noGrp="1"/>
          </p:cNvSpPr>
          <p:nvPr>
            <p:ph type="body" sz="quarter" idx="12"/>
          </p:nvPr>
        </p:nvSpPr>
        <p:spPr/>
        <p:txBody>
          <a:bodyPr/>
          <a:lstStyle/>
          <a:p>
            <a:endParaRPr lang="en-US" dirty="0"/>
          </a:p>
        </p:txBody>
      </p:sp>
      <p:sp>
        <p:nvSpPr>
          <p:cNvPr id="84" name="Text Placeholder 83">
            <a:extLst>
              <a:ext uri="{FF2B5EF4-FFF2-40B4-BE49-F238E27FC236}">
                <a16:creationId xmlns:a16="http://schemas.microsoft.com/office/drawing/2014/main" id="{01B2E189-B25D-45B0-839A-49CDBD8EEFEB}"/>
              </a:ext>
            </a:extLst>
          </p:cNvPr>
          <p:cNvSpPr>
            <a:spLocks noGrp="1"/>
          </p:cNvSpPr>
          <p:nvPr>
            <p:ph type="body" sz="quarter" idx="18"/>
          </p:nvPr>
        </p:nvSpPr>
        <p:spPr/>
        <p:txBody>
          <a:bodyPr/>
          <a:lstStyle/>
          <a:p>
            <a:endParaRPr lang="en-US" dirty="0"/>
          </a:p>
        </p:txBody>
      </p:sp>
      <p:sp>
        <p:nvSpPr>
          <p:cNvPr id="90" name="Text Placeholder 89">
            <a:extLst>
              <a:ext uri="{FF2B5EF4-FFF2-40B4-BE49-F238E27FC236}">
                <a16:creationId xmlns:a16="http://schemas.microsoft.com/office/drawing/2014/main" id="{1043C9FB-4620-4FDD-97D5-E4BF5DB4B5CD}"/>
              </a:ext>
            </a:extLst>
          </p:cNvPr>
          <p:cNvSpPr>
            <a:spLocks noGrp="1"/>
          </p:cNvSpPr>
          <p:nvPr>
            <p:ph type="body" sz="quarter" idx="24"/>
          </p:nvPr>
        </p:nvSpPr>
        <p:spPr/>
        <p:txBody>
          <a:bodyPr/>
          <a:lstStyle/>
          <a:p>
            <a:endParaRPr lang="en-US" dirty="0"/>
          </a:p>
        </p:txBody>
      </p:sp>
      <p:sp>
        <p:nvSpPr>
          <p:cNvPr id="96" name="Text Placeholder 95">
            <a:extLst>
              <a:ext uri="{FF2B5EF4-FFF2-40B4-BE49-F238E27FC236}">
                <a16:creationId xmlns:a16="http://schemas.microsoft.com/office/drawing/2014/main" id="{D3F40B02-CF6A-4CE1-B515-439ECEF674CB}"/>
              </a:ext>
            </a:extLst>
          </p:cNvPr>
          <p:cNvSpPr>
            <a:spLocks noGrp="1"/>
          </p:cNvSpPr>
          <p:nvPr>
            <p:ph type="body" sz="quarter" idx="30"/>
          </p:nvPr>
        </p:nvSpPr>
        <p:spPr/>
        <p:txBody>
          <a:bodyPr/>
          <a:lstStyle/>
          <a:p>
            <a:endParaRPr lang="en-US" dirty="0"/>
          </a:p>
        </p:txBody>
      </p:sp>
      <p:sp>
        <p:nvSpPr>
          <p:cNvPr id="102" name="Text Placeholder 101">
            <a:extLst>
              <a:ext uri="{FF2B5EF4-FFF2-40B4-BE49-F238E27FC236}">
                <a16:creationId xmlns:a16="http://schemas.microsoft.com/office/drawing/2014/main" id="{6B63E6FD-E1E9-4D46-9EBE-4E27C76AE3B2}"/>
              </a:ext>
            </a:extLst>
          </p:cNvPr>
          <p:cNvSpPr>
            <a:spLocks noGrp="1"/>
          </p:cNvSpPr>
          <p:nvPr>
            <p:ph type="body" sz="quarter" idx="36"/>
          </p:nvPr>
        </p:nvSpPr>
        <p:spPr/>
        <p:txBody>
          <a:bodyPr/>
          <a:lstStyle/>
          <a:p>
            <a:endParaRPr lang="en-US" dirty="0"/>
          </a:p>
        </p:txBody>
      </p:sp>
      <p:sp>
        <p:nvSpPr>
          <p:cNvPr id="108" name="Text Placeholder 107">
            <a:extLst>
              <a:ext uri="{FF2B5EF4-FFF2-40B4-BE49-F238E27FC236}">
                <a16:creationId xmlns:a16="http://schemas.microsoft.com/office/drawing/2014/main" id="{0984E28D-9228-4369-ACA3-47220B34B59C}"/>
              </a:ext>
            </a:extLst>
          </p:cNvPr>
          <p:cNvSpPr>
            <a:spLocks noGrp="1"/>
          </p:cNvSpPr>
          <p:nvPr>
            <p:ph type="body" sz="quarter" idx="42"/>
          </p:nvPr>
        </p:nvSpPr>
        <p:spPr/>
        <p:txBody>
          <a:bodyPr/>
          <a:lstStyle/>
          <a:p>
            <a:endParaRPr lang="en-US" dirty="0"/>
          </a:p>
        </p:txBody>
      </p:sp>
      <p:sp>
        <p:nvSpPr>
          <p:cNvPr id="79" name="Text Placeholder 78">
            <a:extLst>
              <a:ext uri="{FF2B5EF4-FFF2-40B4-BE49-F238E27FC236}">
                <a16:creationId xmlns:a16="http://schemas.microsoft.com/office/drawing/2014/main" id="{2E93E6EC-42D2-44DD-BEB6-D1EE0ADE6CE1}"/>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589002EC-F897-4632-9F58-31C8F9FB0FD2}"/>
              </a:ext>
            </a:extLst>
          </p:cNvPr>
          <p:cNvSpPr>
            <a:spLocks noGrp="1"/>
          </p:cNvSpPr>
          <p:nvPr>
            <p:ph type="body" sz="quarter" idx="19"/>
          </p:nvPr>
        </p:nvSpPr>
        <p:spPr/>
        <p:txBody>
          <a:bodyPr/>
          <a:lstStyle/>
          <a:p>
            <a:endParaRPr lang="en-US" dirty="0"/>
          </a:p>
        </p:txBody>
      </p:sp>
      <p:sp>
        <p:nvSpPr>
          <p:cNvPr id="91" name="Text Placeholder 90">
            <a:extLst>
              <a:ext uri="{FF2B5EF4-FFF2-40B4-BE49-F238E27FC236}">
                <a16:creationId xmlns:a16="http://schemas.microsoft.com/office/drawing/2014/main" id="{985BDA3B-5EF5-4E1E-88BB-DBD8CFDE0CD2}"/>
              </a:ext>
            </a:extLst>
          </p:cNvPr>
          <p:cNvSpPr>
            <a:spLocks noGrp="1"/>
          </p:cNvSpPr>
          <p:nvPr>
            <p:ph type="body" sz="quarter" idx="25"/>
          </p:nvPr>
        </p:nvSpPr>
        <p:spPr/>
        <p:txBody>
          <a:bodyPr/>
          <a:lstStyle/>
          <a:p>
            <a:endParaRPr lang="en-US" dirty="0"/>
          </a:p>
        </p:txBody>
      </p:sp>
      <p:sp>
        <p:nvSpPr>
          <p:cNvPr id="97" name="Text Placeholder 96">
            <a:extLst>
              <a:ext uri="{FF2B5EF4-FFF2-40B4-BE49-F238E27FC236}">
                <a16:creationId xmlns:a16="http://schemas.microsoft.com/office/drawing/2014/main" id="{5F813058-6980-4E9B-8810-D0E31210678C}"/>
              </a:ext>
            </a:extLst>
          </p:cNvPr>
          <p:cNvSpPr>
            <a:spLocks noGrp="1"/>
          </p:cNvSpPr>
          <p:nvPr>
            <p:ph type="body" sz="quarter" idx="31"/>
          </p:nvPr>
        </p:nvSpPr>
        <p:spPr/>
        <p:txBody>
          <a:bodyPr/>
          <a:lstStyle/>
          <a:p>
            <a:endParaRPr lang="en-US" dirty="0"/>
          </a:p>
        </p:txBody>
      </p:sp>
      <p:sp>
        <p:nvSpPr>
          <p:cNvPr id="103" name="Text Placeholder 102">
            <a:extLst>
              <a:ext uri="{FF2B5EF4-FFF2-40B4-BE49-F238E27FC236}">
                <a16:creationId xmlns:a16="http://schemas.microsoft.com/office/drawing/2014/main" id="{B76CE242-639D-4E8B-A387-5EF14F6B93FF}"/>
              </a:ext>
            </a:extLst>
          </p:cNvPr>
          <p:cNvSpPr>
            <a:spLocks noGrp="1"/>
          </p:cNvSpPr>
          <p:nvPr>
            <p:ph type="body" sz="quarter" idx="37"/>
          </p:nvPr>
        </p:nvSpPr>
        <p:spPr/>
        <p:txBody>
          <a:bodyPr/>
          <a:lstStyle/>
          <a:p>
            <a:endParaRPr lang="en-US" dirty="0"/>
          </a:p>
        </p:txBody>
      </p:sp>
      <p:sp>
        <p:nvSpPr>
          <p:cNvPr id="109" name="Text Placeholder 108">
            <a:extLst>
              <a:ext uri="{FF2B5EF4-FFF2-40B4-BE49-F238E27FC236}">
                <a16:creationId xmlns:a16="http://schemas.microsoft.com/office/drawing/2014/main" id="{303B10DB-1E4C-4A06-ADE9-119EC26D723D}"/>
              </a:ext>
            </a:extLst>
          </p:cNvPr>
          <p:cNvSpPr>
            <a:spLocks noGrp="1"/>
          </p:cNvSpPr>
          <p:nvPr>
            <p:ph type="body" sz="quarter" idx="43"/>
          </p:nvPr>
        </p:nvSpPr>
        <p:spPr/>
        <p:txBody>
          <a:bodyPr/>
          <a:lstStyle/>
          <a:p>
            <a:endParaRPr lang="en-US" dirty="0"/>
          </a:p>
        </p:txBody>
      </p:sp>
      <p:sp>
        <p:nvSpPr>
          <p:cNvPr id="80" name="Text Placeholder 79">
            <a:extLst>
              <a:ext uri="{FF2B5EF4-FFF2-40B4-BE49-F238E27FC236}">
                <a16:creationId xmlns:a16="http://schemas.microsoft.com/office/drawing/2014/main" id="{06A30DB4-0025-4778-A533-586E51C8165B}"/>
              </a:ext>
            </a:extLst>
          </p:cNvPr>
          <p:cNvSpPr>
            <a:spLocks noGrp="1"/>
          </p:cNvSpPr>
          <p:nvPr>
            <p:ph type="body" sz="quarter" idx="14"/>
          </p:nvPr>
        </p:nvSpPr>
        <p:spPr/>
        <p:txBody>
          <a:bodyPr/>
          <a:lstStyle/>
          <a:p>
            <a:endParaRPr lang="en-US" dirty="0"/>
          </a:p>
        </p:txBody>
      </p:sp>
      <p:sp>
        <p:nvSpPr>
          <p:cNvPr id="86" name="Text Placeholder 85">
            <a:extLst>
              <a:ext uri="{FF2B5EF4-FFF2-40B4-BE49-F238E27FC236}">
                <a16:creationId xmlns:a16="http://schemas.microsoft.com/office/drawing/2014/main" id="{965A3D62-9B9D-4B2B-B703-98DAB54E316C}"/>
              </a:ext>
            </a:extLst>
          </p:cNvPr>
          <p:cNvSpPr>
            <a:spLocks noGrp="1"/>
          </p:cNvSpPr>
          <p:nvPr>
            <p:ph type="body" sz="quarter" idx="20"/>
          </p:nvPr>
        </p:nvSpPr>
        <p:spPr/>
        <p:txBody>
          <a:bodyPr/>
          <a:lstStyle/>
          <a:p>
            <a:endParaRPr lang="en-US" dirty="0"/>
          </a:p>
        </p:txBody>
      </p:sp>
      <p:sp>
        <p:nvSpPr>
          <p:cNvPr id="92" name="Text Placeholder 91">
            <a:extLst>
              <a:ext uri="{FF2B5EF4-FFF2-40B4-BE49-F238E27FC236}">
                <a16:creationId xmlns:a16="http://schemas.microsoft.com/office/drawing/2014/main" id="{FAEEA82D-6177-47FA-9BF9-BD82498D3F0F}"/>
              </a:ext>
            </a:extLst>
          </p:cNvPr>
          <p:cNvSpPr>
            <a:spLocks noGrp="1"/>
          </p:cNvSpPr>
          <p:nvPr>
            <p:ph type="body" sz="quarter" idx="26"/>
          </p:nvPr>
        </p:nvSpPr>
        <p:spPr/>
        <p:txBody>
          <a:bodyPr/>
          <a:lstStyle/>
          <a:p>
            <a:endParaRPr lang="en-US" dirty="0"/>
          </a:p>
        </p:txBody>
      </p:sp>
      <p:sp>
        <p:nvSpPr>
          <p:cNvPr id="98" name="Text Placeholder 97">
            <a:extLst>
              <a:ext uri="{FF2B5EF4-FFF2-40B4-BE49-F238E27FC236}">
                <a16:creationId xmlns:a16="http://schemas.microsoft.com/office/drawing/2014/main" id="{FF5F4610-F60E-43CB-BDB0-111C5A729A8F}"/>
              </a:ext>
            </a:extLst>
          </p:cNvPr>
          <p:cNvSpPr>
            <a:spLocks noGrp="1"/>
          </p:cNvSpPr>
          <p:nvPr>
            <p:ph type="body" sz="quarter" idx="32"/>
          </p:nvPr>
        </p:nvSpPr>
        <p:spPr/>
        <p:txBody>
          <a:bodyPr/>
          <a:lstStyle/>
          <a:p>
            <a:endParaRPr lang="en-US" dirty="0"/>
          </a:p>
        </p:txBody>
      </p:sp>
      <p:sp>
        <p:nvSpPr>
          <p:cNvPr id="104" name="Text Placeholder 103">
            <a:extLst>
              <a:ext uri="{FF2B5EF4-FFF2-40B4-BE49-F238E27FC236}">
                <a16:creationId xmlns:a16="http://schemas.microsoft.com/office/drawing/2014/main" id="{6D68188A-E155-4E0E-8D88-6D48E4E65A5F}"/>
              </a:ext>
            </a:extLst>
          </p:cNvPr>
          <p:cNvSpPr>
            <a:spLocks noGrp="1"/>
          </p:cNvSpPr>
          <p:nvPr>
            <p:ph type="body" sz="quarter" idx="38"/>
          </p:nvPr>
        </p:nvSpPr>
        <p:spPr/>
        <p:txBody>
          <a:bodyPr/>
          <a:lstStyle/>
          <a:p>
            <a:endParaRPr lang="en-US" dirty="0"/>
          </a:p>
        </p:txBody>
      </p:sp>
      <p:sp>
        <p:nvSpPr>
          <p:cNvPr id="110" name="Text Placeholder 109">
            <a:extLst>
              <a:ext uri="{FF2B5EF4-FFF2-40B4-BE49-F238E27FC236}">
                <a16:creationId xmlns:a16="http://schemas.microsoft.com/office/drawing/2014/main" id="{33E069AC-6589-4F5F-958B-A3B41EAC5BC4}"/>
              </a:ext>
            </a:extLst>
          </p:cNvPr>
          <p:cNvSpPr>
            <a:spLocks noGrp="1"/>
          </p:cNvSpPr>
          <p:nvPr>
            <p:ph type="body" sz="quarter" idx="44"/>
          </p:nvPr>
        </p:nvSpPr>
        <p:spPr/>
        <p:txBody>
          <a:bodyPr/>
          <a:lstStyle/>
          <a:p>
            <a:endParaRPr lang="en-US" dirty="0"/>
          </a:p>
        </p:txBody>
      </p:sp>
      <p:sp>
        <p:nvSpPr>
          <p:cNvPr id="81" name="Text Placeholder 80">
            <a:extLst>
              <a:ext uri="{FF2B5EF4-FFF2-40B4-BE49-F238E27FC236}">
                <a16:creationId xmlns:a16="http://schemas.microsoft.com/office/drawing/2014/main" id="{8DB57D87-4695-4C9C-A648-01F2C515C32F}"/>
              </a:ext>
            </a:extLst>
          </p:cNvPr>
          <p:cNvSpPr>
            <a:spLocks noGrp="1"/>
          </p:cNvSpPr>
          <p:nvPr>
            <p:ph type="body" sz="quarter" idx="15"/>
          </p:nvPr>
        </p:nvSpPr>
        <p:spPr/>
        <p:txBody>
          <a:bodyPr/>
          <a:lstStyle/>
          <a:p>
            <a:endParaRPr lang="en-US" dirty="0"/>
          </a:p>
        </p:txBody>
      </p:sp>
      <p:sp>
        <p:nvSpPr>
          <p:cNvPr id="87" name="Text Placeholder 86">
            <a:extLst>
              <a:ext uri="{FF2B5EF4-FFF2-40B4-BE49-F238E27FC236}">
                <a16:creationId xmlns:a16="http://schemas.microsoft.com/office/drawing/2014/main" id="{820DA863-12EC-458F-AF8C-A574CFB158D4}"/>
              </a:ext>
            </a:extLst>
          </p:cNvPr>
          <p:cNvSpPr>
            <a:spLocks noGrp="1"/>
          </p:cNvSpPr>
          <p:nvPr>
            <p:ph type="body" sz="quarter" idx="21"/>
          </p:nvPr>
        </p:nvSpPr>
        <p:spPr/>
        <p:txBody>
          <a:bodyPr/>
          <a:lstStyle/>
          <a:p>
            <a:endParaRPr lang="en-US" dirty="0"/>
          </a:p>
        </p:txBody>
      </p:sp>
      <p:sp>
        <p:nvSpPr>
          <p:cNvPr id="93" name="Text Placeholder 92">
            <a:extLst>
              <a:ext uri="{FF2B5EF4-FFF2-40B4-BE49-F238E27FC236}">
                <a16:creationId xmlns:a16="http://schemas.microsoft.com/office/drawing/2014/main" id="{DCBA5D43-CA46-4547-8F45-5551504281E8}"/>
              </a:ext>
            </a:extLst>
          </p:cNvPr>
          <p:cNvSpPr>
            <a:spLocks noGrp="1"/>
          </p:cNvSpPr>
          <p:nvPr>
            <p:ph type="body" sz="quarter" idx="27"/>
          </p:nvPr>
        </p:nvSpPr>
        <p:spPr/>
        <p:txBody>
          <a:bodyPr/>
          <a:lstStyle/>
          <a:p>
            <a:endParaRPr lang="en-US" dirty="0"/>
          </a:p>
        </p:txBody>
      </p:sp>
      <p:sp>
        <p:nvSpPr>
          <p:cNvPr id="99" name="Text Placeholder 98">
            <a:extLst>
              <a:ext uri="{FF2B5EF4-FFF2-40B4-BE49-F238E27FC236}">
                <a16:creationId xmlns:a16="http://schemas.microsoft.com/office/drawing/2014/main" id="{ECEE3BD2-D3BA-42BB-A02C-867E2FC7124F}"/>
              </a:ext>
            </a:extLst>
          </p:cNvPr>
          <p:cNvSpPr>
            <a:spLocks noGrp="1"/>
          </p:cNvSpPr>
          <p:nvPr>
            <p:ph type="body" sz="quarter" idx="33"/>
          </p:nvPr>
        </p:nvSpPr>
        <p:spPr/>
        <p:txBody>
          <a:bodyPr/>
          <a:lstStyle/>
          <a:p>
            <a:endParaRPr lang="en-US" dirty="0"/>
          </a:p>
        </p:txBody>
      </p:sp>
      <p:sp>
        <p:nvSpPr>
          <p:cNvPr id="105" name="Text Placeholder 104">
            <a:extLst>
              <a:ext uri="{FF2B5EF4-FFF2-40B4-BE49-F238E27FC236}">
                <a16:creationId xmlns:a16="http://schemas.microsoft.com/office/drawing/2014/main" id="{50E660CA-ACE1-4135-A13C-DA11E53639C9}"/>
              </a:ext>
            </a:extLst>
          </p:cNvPr>
          <p:cNvSpPr>
            <a:spLocks noGrp="1"/>
          </p:cNvSpPr>
          <p:nvPr>
            <p:ph type="body" sz="quarter" idx="39"/>
          </p:nvPr>
        </p:nvSpPr>
        <p:spPr/>
        <p:txBody>
          <a:bodyPr/>
          <a:lstStyle/>
          <a:p>
            <a:endParaRPr lang="en-US" dirty="0"/>
          </a:p>
        </p:txBody>
      </p:sp>
      <p:sp>
        <p:nvSpPr>
          <p:cNvPr id="111" name="Text Placeholder 110">
            <a:extLst>
              <a:ext uri="{FF2B5EF4-FFF2-40B4-BE49-F238E27FC236}">
                <a16:creationId xmlns:a16="http://schemas.microsoft.com/office/drawing/2014/main" id="{33DB2137-3A31-430E-B7AE-CED61C6FA0CE}"/>
              </a:ext>
            </a:extLst>
          </p:cNvPr>
          <p:cNvSpPr>
            <a:spLocks noGrp="1"/>
          </p:cNvSpPr>
          <p:nvPr>
            <p:ph type="body" sz="quarter" idx="45"/>
          </p:nvPr>
        </p:nvSpPr>
        <p:spPr/>
        <p:txBody>
          <a:bodyPr/>
          <a:lstStyle/>
          <a:p>
            <a:endParaRPr lang="en-US" dirty="0"/>
          </a:p>
        </p:txBody>
      </p:sp>
      <p:sp>
        <p:nvSpPr>
          <p:cNvPr id="2" name="Rectangle 1">
            <a:extLst>
              <a:ext uri="{FF2B5EF4-FFF2-40B4-BE49-F238E27FC236}">
                <a16:creationId xmlns:a16="http://schemas.microsoft.com/office/drawing/2014/main" id="{A9E6E58F-D224-9813-09DC-04D4EFF7D386}"/>
              </a:ext>
            </a:extLst>
          </p:cNvPr>
          <p:cNvSpPr>
            <a:spLocks noGrp="1" noRot="1" noMove="1" noResize="1" noEditPoints="1" noAdjustHandles="1" noChangeArrowheads="1" noChangeShapeType="1"/>
          </p:cNvSpPr>
          <p:nvPr/>
        </p:nvSpPr>
        <p:spPr>
          <a:xfrm rot="5400000">
            <a:off x="7970705" y="2747830"/>
            <a:ext cx="5590694" cy="18203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BFA74AD-DE4B-DB65-007F-216C9C549BBC}"/>
              </a:ext>
            </a:extLst>
          </p:cNvPr>
          <p:cNvSpPr>
            <a:spLocks noGrp="1" noRot="1" noMove="1" noResize="1" noEditPoints="1" noAdjustHandles="1" noChangeArrowheads="1" noChangeShapeType="1"/>
          </p:cNvSpPr>
          <p:nvPr/>
        </p:nvSpPr>
        <p:spPr>
          <a:xfrm>
            <a:off x="335359" y="5805264"/>
            <a:ext cx="11449273" cy="9003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CCEB9B2-4C87-F67C-4D0F-D0C3BC4FF990}"/>
              </a:ext>
            </a:extLst>
          </p:cNvPr>
          <p:cNvSpPr>
            <a:spLocks noGrp="1" noRot="1" noMove="1" noResize="1" noEditPoints="1" noAdjustHandles="1" noChangeArrowheads="1" noChangeShapeType="1"/>
          </p:cNvSpPr>
          <p:nvPr/>
        </p:nvSpPr>
        <p:spPr>
          <a:xfrm>
            <a:off x="515789" y="1157636"/>
            <a:ext cx="10630643" cy="9003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635A5F-64D7-D71D-C104-D4C908EB9BB7}"/>
              </a:ext>
            </a:extLst>
          </p:cNvPr>
          <p:cNvSpPr txBox="1"/>
          <p:nvPr/>
        </p:nvSpPr>
        <p:spPr>
          <a:xfrm>
            <a:off x="540318" y="2286001"/>
            <a:ext cx="1820317" cy="230832"/>
          </a:xfrm>
          <a:prstGeom prst="rect">
            <a:avLst/>
          </a:prstGeom>
          <a:solidFill>
            <a:schemeClr val="accent6">
              <a:lumMod val="20000"/>
              <a:lumOff val="80000"/>
            </a:schemeClr>
          </a:solidFill>
        </p:spPr>
        <p:txBody>
          <a:bodyPr wrap="square" rtlCol="0">
            <a:spAutoFit/>
          </a:bodyPr>
          <a:lstStyle/>
          <a:p>
            <a:r>
              <a:rPr lang="en-US" sz="900" dirty="0">
                <a:latin typeface="Neue Haas Grotesk Text Pro" panose="020B0504020202020204" pitchFamily="34" charset="0"/>
              </a:rPr>
              <a:t>Meeting with Paulo</a:t>
            </a:r>
          </a:p>
        </p:txBody>
      </p:sp>
    </p:spTree>
    <p:extLst>
      <p:ext uri="{BB962C8B-B14F-4D97-AF65-F5344CB8AC3E}">
        <p14:creationId xmlns:p14="http://schemas.microsoft.com/office/powerpoint/2010/main" val="195560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62419C8-A400-7544-9309-B9F03AE8E43D}"/>
              </a:ext>
            </a:extLst>
          </p:cNvPr>
          <p:cNvGrpSpPr/>
          <p:nvPr/>
        </p:nvGrpSpPr>
        <p:grpSpPr>
          <a:xfrm>
            <a:off x="352214" y="1320346"/>
            <a:ext cx="11445341" cy="4768791"/>
            <a:chOff x="264160" y="990259"/>
            <a:chExt cx="8584006" cy="3576593"/>
          </a:xfrm>
        </p:grpSpPr>
        <p:cxnSp>
          <p:nvCxnSpPr>
            <p:cNvPr id="21" name="Straight Connector 20">
              <a:extLst>
                <a:ext uri="{FF2B5EF4-FFF2-40B4-BE49-F238E27FC236}">
                  <a16:creationId xmlns:a16="http://schemas.microsoft.com/office/drawing/2014/main" id="{BFECA62A-3A67-1A47-BAC0-6F68F553A8AE}"/>
                </a:ext>
              </a:extLst>
            </p:cNvPr>
            <p:cNvCxnSpPr>
              <a:cxnSpLocks/>
            </p:cNvCxnSpPr>
            <p:nvPr/>
          </p:nvCxnSpPr>
          <p:spPr>
            <a:xfrm>
              <a:off x="264160" y="2776450"/>
              <a:ext cx="858400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F3F3911-6E6E-B14B-9F6C-A5361E759FA5}"/>
                </a:ext>
              </a:extLst>
            </p:cNvPr>
            <p:cNvCxnSpPr>
              <a:cxnSpLocks/>
            </p:cNvCxnSpPr>
            <p:nvPr/>
          </p:nvCxnSpPr>
          <p:spPr>
            <a:xfrm>
              <a:off x="4572000" y="990259"/>
              <a:ext cx="0" cy="357659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7" name="Content Placeholder 16">
            <a:extLst>
              <a:ext uri="{FF2B5EF4-FFF2-40B4-BE49-F238E27FC236}">
                <a16:creationId xmlns:a16="http://schemas.microsoft.com/office/drawing/2014/main" id="{FD489327-73D3-1547-865F-AF2758046FD1}"/>
              </a:ext>
            </a:extLst>
          </p:cNvPr>
          <p:cNvSpPr>
            <a:spLocks noGrp="1"/>
          </p:cNvSpPr>
          <p:nvPr>
            <p:ph idx="1"/>
          </p:nvPr>
        </p:nvSpPr>
        <p:spPr>
          <a:xfrm>
            <a:off x="352214" y="1320346"/>
            <a:ext cx="5544287" cy="2247925"/>
          </a:xfrm>
        </p:spPr>
        <p:txBody>
          <a:bodyPr>
            <a:normAutofit/>
          </a:bodyPr>
          <a:lstStyle/>
          <a:p>
            <a:pPr marL="191995" indent="0" algn="just">
              <a:buNone/>
            </a:pPr>
            <a:r>
              <a:rPr lang="en-US" sz="1600" b="1" dirty="0"/>
              <a:t>Agenda:</a:t>
            </a:r>
            <a:endParaRPr lang="en-US" sz="1600" dirty="0"/>
          </a:p>
          <a:p>
            <a:pPr marL="496788" indent="-304792" algn="just">
              <a:buFont typeface="+mj-lt"/>
              <a:buAutoNum type="arabicPeriod"/>
            </a:pPr>
            <a:r>
              <a:rPr lang="en-US" sz="1333" dirty="0">
                <a:latin typeface="Neue Haas Grotesk Text Pro" panose="020B0504020202020204" pitchFamily="34" charset="0"/>
              </a:rPr>
              <a:t>Discuss datasets choice</a:t>
            </a:r>
          </a:p>
          <a:p>
            <a:pPr marL="496788" indent="-304792" algn="just">
              <a:buFont typeface="+mj-lt"/>
              <a:buAutoNum type="arabicPeriod"/>
            </a:pPr>
            <a:r>
              <a:rPr lang="en-US" sz="1333" dirty="0">
                <a:latin typeface="Neue Haas Grotesk Text Pro" panose="020B0504020202020204" pitchFamily="34" charset="0"/>
              </a:rPr>
              <a:t>Discuss use cases to explore</a:t>
            </a:r>
          </a:p>
          <a:p>
            <a:pPr marL="496788" indent="-304792" algn="just">
              <a:buFont typeface="+mj-lt"/>
              <a:buAutoNum type="arabicPeriod"/>
            </a:pPr>
            <a:r>
              <a:rPr lang="en-US" sz="1333" dirty="0">
                <a:latin typeface="Neue Haas Grotesk Text Pro" panose="020B0504020202020204" pitchFamily="34" charset="0"/>
              </a:rPr>
              <a:t>Definition of next steps</a:t>
            </a:r>
          </a:p>
        </p:txBody>
      </p:sp>
      <p:sp>
        <p:nvSpPr>
          <p:cNvPr id="16" name="Title 15">
            <a:extLst>
              <a:ext uri="{FF2B5EF4-FFF2-40B4-BE49-F238E27FC236}">
                <a16:creationId xmlns:a16="http://schemas.microsoft.com/office/drawing/2014/main" id="{B347B43F-076F-0744-ABF1-DA78513E80D5}"/>
              </a:ext>
            </a:extLst>
          </p:cNvPr>
          <p:cNvSpPr>
            <a:spLocks noGrp="1"/>
          </p:cNvSpPr>
          <p:nvPr>
            <p:ph type="title"/>
          </p:nvPr>
        </p:nvSpPr>
        <p:spPr/>
        <p:txBody>
          <a:bodyPr/>
          <a:lstStyle/>
          <a:p>
            <a:r>
              <a:rPr lang="en-US" dirty="0"/>
              <a:t>Date: 24/11/2023</a:t>
            </a:r>
          </a:p>
        </p:txBody>
      </p:sp>
      <p:sp>
        <p:nvSpPr>
          <p:cNvPr id="3" name="Content Placeholder 2">
            <a:extLst>
              <a:ext uri="{FF2B5EF4-FFF2-40B4-BE49-F238E27FC236}">
                <a16:creationId xmlns:a16="http://schemas.microsoft.com/office/drawing/2014/main" id="{7935DAA4-1B2E-AA4E-BBDB-5F7420CDCD03}"/>
              </a:ext>
            </a:extLst>
          </p:cNvPr>
          <p:cNvSpPr>
            <a:spLocks noGrp="1"/>
          </p:cNvSpPr>
          <p:nvPr>
            <p:ph idx="10"/>
          </p:nvPr>
        </p:nvSpPr>
        <p:spPr>
          <a:xfrm>
            <a:off x="6295503" y="1320346"/>
            <a:ext cx="5502053" cy="2247925"/>
          </a:xfrm>
          <a:solidFill>
            <a:schemeClr val="tx1"/>
          </a:solidFill>
        </p:spPr>
        <p:txBody>
          <a:bodyPr>
            <a:normAutofit/>
          </a:bodyPr>
          <a:lstStyle/>
          <a:p>
            <a:pPr marL="191995" indent="0" algn="just">
              <a:buNone/>
            </a:pPr>
            <a:r>
              <a:rPr lang="en-US" sz="1467" b="1" dirty="0">
                <a:solidFill>
                  <a:schemeClr val="bg1"/>
                </a:solidFill>
              </a:rPr>
              <a:t>Points made:</a:t>
            </a:r>
            <a:endParaRPr lang="en-US" sz="1600" b="1" dirty="0">
              <a:solidFill>
                <a:schemeClr val="bg1"/>
              </a:solidFill>
            </a:endParaRPr>
          </a:p>
          <a:p>
            <a:pPr algn="just"/>
            <a:r>
              <a:rPr lang="en-US" sz="1333" dirty="0">
                <a:solidFill>
                  <a:schemeClr val="bg1"/>
                </a:solidFill>
              </a:rPr>
              <a:t>Agree on exploring insurance claims dataset with fraud claims use case</a:t>
            </a:r>
          </a:p>
        </p:txBody>
      </p:sp>
      <p:sp>
        <p:nvSpPr>
          <p:cNvPr id="19" name="Content Placeholder 18">
            <a:extLst>
              <a:ext uri="{FF2B5EF4-FFF2-40B4-BE49-F238E27FC236}">
                <a16:creationId xmlns:a16="http://schemas.microsoft.com/office/drawing/2014/main" id="{A03786E0-EBE0-A740-A3C8-0D54E450F526}"/>
              </a:ext>
            </a:extLst>
          </p:cNvPr>
          <p:cNvSpPr>
            <a:spLocks noGrp="1"/>
          </p:cNvSpPr>
          <p:nvPr>
            <p:ph idx="11"/>
          </p:nvPr>
        </p:nvSpPr>
        <p:spPr>
          <a:solidFill>
            <a:srgbClr val="B4B4BC"/>
          </a:solidFill>
        </p:spPr>
        <p:txBody>
          <a:bodyPr>
            <a:normAutofit/>
          </a:bodyPr>
          <a:lstStyle/>
          <a:p>
            <a:pPr marL="191995" indent="0" algn="just">
              <a:buNone/>
            </a:pPr>
            <a:r>
              <a:rPr lang="en-US" sz="1467" b="1" dirty="0"/>
              <a:t>Actions (pre meet):</a:t>
            </a:r>
          </a:p>
          <a:p>
            <a:pPr marL="477745" indent="-285750" algn="just"/>
            <a:r>
              <a:rPr lang="en-US" sz="1467" dirty="0"/>
              <a:t>Search and choose datasets</a:t>
            </a:r>
          </a:p>
          <a:p>
            <a:pPr marL="477745" indent="-285750" algn="just"/>
            <a:r>
              <a:rPr lang="en-US" sz="1467" dirty="0"/>
              <a:t>Define/narrow down use cases</a:t>
            </a:r>
          </a:p>
        </p:txBody>
      </p:sp>
      <p:sp>
        <p:nvSpPr>
          <p:cNvPr id="20" name="Content Placeholder 19">
            <a:extLst>
              <a:ext uri="{FF2B5EF4-FFF2-40B4-BE49-F238E27FC236}">
                <a16:creationId xmlns:a16="http://schemas.microsoft.com/office/drawing/2014/main" id="{D64DE037-6CB0-3E49-B854-6D155E84DF19}"/>
              </a:ext>
            </a:extLst>
          </p:cNvPr>
          <p:cNvSpPr>
            <a:spLocks noGrp="1"/>
          </p:cNvSpPr>
          <p:nvPr>
            <p:ph idx="12"/>
          </p:nvPr>
        </p:nvSpPr>
        <p:spPr>
          <a:solidFill>
            <a:srgbClr val="00477B"/>
          </a:solidFill>
        </p:spPr>
        <p:txBody>
          <a:bodyPr>
            <a:normAutofit/>
          </a:bodyPr>
          <a:lstStyle/>
          <a:p>
            <a:pPr marL="191995" indent="0" algn="just">
              <a:buNone/>
            </a:pPr>
            <a:r>
              <a:rPr lang="en-US" sz="1600" b="1" dirty="0">
                <a:solidFill>
                  <a:schemeClr val="bg1"/>
                </a:solidFill>
              </a:rPr>
              <a:t>Actions! (post meet)</a:t>
            </a:r>
          </a:p>
          <a:p>
            <a:pPr algn="just"/>
            <a:r>
              <a:rPr lang="en-US" sz="1333" dirty="0">
                <a:solidFill>
                  <a:schemeClr val="bg1"/>
                </a:solidFill>
              </a:rPr>
              <a:t>Assess viability of datasets</a:t>
            </a:r>
          </a:p>
          <a:p>
            <a:pPr algn="just"/>
            <a:endParaRPr lang="en-US" sz="1333" dirty="0">
              <a:solidFill>
                <a:schemeClr val="bg1"/>
              </a:solidFill>
            </a:endParaRPr>
          </a:p>
        </p:txBody>
      </p:sp>
      <p:sp>
        <p:nvSpPr>
          <p:cNvPr id="4" name="Rectangle 3">
            <a:extLst>
              <a:ext uri="{FF2B5EF4-FFF2-40B4-BE49-F238E27FC236}">
                <a16:creationId xmlns:a16="http://schemas.microsoft.com/office/drawing/2014/main" id="{59776B06-A05D-388F-21D6-B051DE5D9604}"/>
              </a:ext>
            </a:extLst>
          </p:cNvPr>
          <p:cNvSpPr/>
          <p:nvPr/>
        </p:nvSpPr>
        <p:spPr>
          <a:xfrm>
            <a:off x="896863" y="6548163"/>
            <a:ext cx="7036644" cy="256545"/>
          </a:xfrm>
          <a:prstGeom prst="rect">
            <a:avLst/>
          </a:prstGeom>
        </p:spPr>
        <p:txBody>
          <a:bodyPr wrap="square" lIns="0">
            <a:spAutoFit/>
          </a:bodyPr>
          <a:lstStyle/>
          <a:p>
            <a:pPr defTabSz="1219170">
              <a:defRPr/>
            </a:pPr>
            <a:r>
              <a:rPr lang="en-US" sz="1067">
                <a:solidFill>
                  <a:srgbClr val="B4B4BC"/>
                </a:solidFill>
                <a:latin typeface="Neue Haas Grotesk Text Pro" panose="020B0504020202020204" pitchFamily="34" charset="77"/>
              </a:rPr>
              <a:t>CONFIDENTIAL </a:t>
            </a:r>
            <a:r>
              <a:rPr lang="en-US" sz="800">
                <a:solidFill>
                  <a:srgbClr val="B4B4BC"/>
                </a:solidFill>
                <a:latin typeface="Neue Haas Grotesk Text Pro" panose="020B0504020202020204" pitchFamily="34" charset="77"/>
              </a:rPr>
              <a:t>– For use by Hitachi Vantara employees and other audiences under NDA only.</a:t>
            </a:r>
          </a:p>
        </p:txBody>
      </p:sp>
    </p:spTree>
    <p:extLst>
      <p:ext uri="{BB962C8B-B14F-4D97-AF65-F5344CB8AC3E}">
        <p14:creationId xmlns:p14="http://schemas.microsoft.com/office/powerpoint/2010/main" val="82236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Low angle view of modern skyscrapers rising straight up against a dramatic sky">
            <a:extLst>
              <a:ext uri="{FF2B5EF4-FFF2-40B4-BE49-F238E27FC236}">
                <a16:creationId xmlns:a16="http://schemas.microsoft.com/office/drawing/2014/main" id="{EC670D26-1E90-F879-7916-8BC72F1E0D2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8" r="20378"/>
          <a:stretch>
            <a:fillRect/>
          </a:stretch>
        </p:blipFill>
        <p:spPr/>
      </p:pic>
      <p:sp>
        <p:nvSpPr>
          <p:cNvPr id="27" name="Title 1">
            <a:extLst>
              <a:ext uri="{FF2B5EF4-FFF2-40B4-BE49-F238E27FC236}">
                <a16:creationId xmlns:a16="http://schemas.microsoft.com/office/drawing/2014/main" id="{F85AE323-FC95-084E-8A51-F5106926E023}"/>
              </a:ext>
            </a:extLst>
          </p:cNvPr>
          <p:cNvSpPr txBox="1">
            <a:spLocks/>
          </p:cNvSpPr>
          <p:nvPr/>
        </p:nvSpPr>
        <p:spPr>
          <a:xfrm>
            <a:off x="792849" y="3083088"/>
            <a:ext cx="4892703" cy="1346779"/>
          </a:xfrm>
          <a:prstGeom prst="rect">
            <a:avLst/>
          </a:prstGeom>
          <a:effectLst/>
        </p:spPr>
        <p:txBody>
          <a:bodyPr wrap="square" lIns="0" rIns="0" anchor="b" anchorCtr="0">
            <a:spAutoFit/>
          </a:bodyPr>
          <a:lstStyle>
            <a:lvl1pPr algn="l" defTabSz="914400" rtl="0" eaLnBrk="1" latinLnBrk="0" hangingPunct="1">
              <a:lnSpc>
                <a:spcPct val="100000"/>
              </a:lnSpc>
              <a:spcBef>
                <a:spcPct val="0"/>
              </a:spcBef>
              <a:buNone/>
              <a:defRPr lang="en-US" sz="4000" b="1" i="0" kern="1200" cap="none" baseline="0">
                <a:solidFill>
                  <a:schemeClr val="accent2"/>
                </a:solidFill>
                <a:latin typeface="Neue Haas Grotesk Text Pro" panose="020B0504020202020204" pitchFamily="34" charset="77"/>
                <a:ea typeface="+mj-ea"/>
                <a:cs typeface="+mj-cs"/>
              </a:defRPr>
            </a:lvl1pPr>
          </a:lstStyle>
          <a:p>
            <a:pPr>
              <a:lnSpc>
                <a:spcPct val="80000"/>
              </a:lnSpc>
            </a:pPr>
            <a:r>
              <a:rPr lang="en-GB" sz="5067" dirty="0">
                <a:solidFill>
                  <a:schemeClr val="bg1"/>
                </a:solidFill>
              </a:rPr>
              <a:t>Use case brainstorm</a:t>
            </a:r>
          </a:p>
        </p:txBody>
      </p:sp>
      <p:sp>
        <p:nvSpPr>
          <p:cNvPr id="28" name="TextBox 27">
            <a:extLst>
              <a:ext uri="{FF2B5EF4-FFF2-40B4-BE49-F238E27FC236}">
                <a16:creationId xmlns:a16="http://schemas.microsoft.com/office/drawing/2014/main" id="{22DF4018-93DC-8D49-84BA-544839FA62AD}"/>
              </a:ext>
            </a:extLst>
          </p:cNvPr>
          <p:cNvSpPr txBox="1"/>
          <p:nvPr/>
        </p:nvSpPr>
        <p:spPr>
          <a:xfrm>
            <a:off x="2148" y="6553934"/>
            <a:ext cx="330540" cy="256545"/>
          </a:xfrm>
          <a:prstGeom prst="rect">
            <a:avLst/>
          </a:prstGeom>
          <a:noFill/>
        </p:spPr>
        <p:txBody>
          <a:bodyPr wrap="none" rtlCol="0">
            <a:spAutoFit/>
          </a:bodyPr>
          <a:lstStyle/>
          <a:p>
            <a:fld id="{111F478C-84AE-4601-9BE4-60468A3A6C06}" type="slidenum">
              <a:rPr lang="en-US" sz="1067">
                <a:solidFill>
                  <a:prstClr val="white">
                    <a:alpha val="50000"/>
                  </a:prstClr>
                </a:solidFill>
                <a:latin typeface="Neue Haas Grotesk Text Pro" panose="020B0504020202020204" pitchFamily="34" charset="77"/>
              </a:rPr>
              <a:pPr/>
              <a:t>7</a:t>
            </a:fld>
            <a:endParaRPr lang="en-US" sz="1067" dirty="0">
              <a:solidFill>
                <a:prstClr val="white">
                  <a:alpha val="50000"/>
                </a:prstClr>
              </a:solidFill>
              <a:latin typeface="Neue Haas Grotesk Text Pro" panose="020B0504020202020204" pitchFamily="34" charset="77"/>
            </a:endParaRPr>
          </a:p>
        </p:txBody>
      </p:sp>
      <p:sp>
        <p:nvSpPr>
          <p:cNvPr id="29" name="TextBox 28">
            <a:extLst>
              <a:ext uri="{FF2B5EF4-FFF2-40B4-BE49-F238E27FC236}">
                <a16:creationId xmlns:a16="http://schemas.microsoft.com/office/drawing/2014/main" id="{4D300AEE-30EB-E742-B003-76B18BD147AB}"/>
              </a:ext>
            </a:extLst>
          </p:cNvPr>
          <p:cNvSpPr txBox="1"/>
          <p:nvPr/>
        </p:nvSpPr>
        <p:spPr>
          <a:xfrm>
            <a:off x="2148" y="6553934"/>
            <a:ext cx="330540" cy="256545"/>
          </a:xfrm>
          <a:prstGeom prst="rect">
            <a:avLst/>
          </a:prstGeom>
          <a:noFill/>
        </p:spPr>
        <p:txBody>
          <a:bodyPr wrap="none" rtlCol="0">
            <a:spAutoFit/>
          </a:bodyPr>
          <a:lstStyle/>
          <a:p>
            <a:fld id="{111F478C-84AE-4601-9BE4-60468A3A6C06}" type="slidenum">
              <a:rPr lang="en-US" sz="1067">
                <a:solidFill>
                  <a:prstClr val="white">
                    <a:alpha val="50000"/>
                  </a:prstClr>
                </a:solidFill>
                <a:latin typeface="Neue Haas Grotesk Text Pro" panose="020B0504020202020204" pitchFamily="34" charset="77"/>
              </a:rPr>
              <a:pPr/>
              <a:t>7</a:t>
            </a:fld>
            <a:endParaRPr lang="en-US" sz="1067" dirty="0">
              <a:solidFill>
                <a:prstClr val="white">
                  <a:alpha val="50000"/>
                </a:prstClr>
              </a:solidFill>
              <a:latin typeface="Neue Haas Grotesk Text Pro" panose="020B0504020202020204" pitchFamily="34" charset="77"/>
            </a:endParaRPr>
          </a:p>
        </p:txBody>
      </p:sp>
      <p:sp>
        <p:nvSpPr>
          <p:cNvPr id="30" name="TextBox 29">
            <a:extLst>
              <a:ext uri="{FF2B5EF4-FFF2-40B4-BE49-F238E27FC236}">
                <a16:creationId xmlns:a16="http://schemas.microsoft.com/office/drawing/2014/main" id="{1C5412C7-0CF2-D646-822F-451F4C72AADB}"/>
              </a:ext>
            </a:extLst>
          </p:cNvPr>
          <p:cNvSpPr txBox="1"/>
          <p:nvPr/>
        </p:nvSpPr>
        <p:spPr>
          <a:xfrm>
            <a:off x="9596421" y="6548295"/>
            <a:ext cx="2542683" cy="215444"/>
          </a:xfrm>
          <a:prstGeom prst="rect">
            <a:avLst/>
          </a:prstGeom>
          <a:noFill/>
        </p:spPr>
        <p:txBody>
          <a:bodyPr wrap="none" rtlCol="0">
            <a:spAutoFit/>
          </a:bodyPr>
          <a:lstStyle/>
          <a:p>
            <a:pPr algn="r" defTabSz="1219170">
              <a:defRPr/>
            </a:pPr>
            <a:r>
              <a:rPr lang="en-US" sz="800" dirty="0">
                <a:solidFill>
                  <a:schemeClr val="bg1">
                    <a:lumMod val="95000"/>
                  </a:schemeClr>
                </a:solidFill>
                <a:latin typeface="Neue Haas Grotesk Text Pro" panose="020B0504020202020204" pitchFamily="34" charset="77"/>
              </a:rPr>
              <a:t>© Hitachi Vantara LLC 2023. All Rights Reserved.</a:t>
            </a:r>
          </a:p>
        </p:txBody>
      </p:sp>
      <p:sp>
        <p:nvSpPr>
          <p:cNvPr id="31" name="TextBox 30">
            <a:extLst>
              <a:ext uri="{FF2B5EF4-FFF2-40B4-BE49-F238E27FC236}">
                <a16:creationId xmlns:a16="http://schemas.microsoft.com/office/drawing/2014/main" id="{1C4A39A2-8A55-7446-8D4B-EB6B4FEE1E32}"/>
              </a:ext>
            </a:extLst>
          </p:cNvPr>
          <p:cNvSpPr txBox="1"/>
          <p:nvPr/>
        </p:nvSpPr>
        <p:spPr>
          <a:xfrm>
            <a:off x="685479" y="4500762"/>
            <a:ext cx="4800920" cy="307777"/>
          </a:xfrm>
          <a:prstGeom prst="rect">
            <a:avLst/>
          </a:prstGeom>
          <a:noFill/>
        </p:spPr>
        <p:txBody>
          <a:bodyPr wrap="square" rtlCol="0">
            <a:spAutoFit/>
          </a:bodyPr>
          <a:lstStyle/>
          <a:p>
            <a:r>
              <a:rPr lang="en-IN" sz="1400" dirty="0">
                <a:solidFill>
                  <a:schemeClr val="bg1"/>
                </a:solidFill>
                <a:latin typeface="Neue Haas Grotesk Text Pro" panose="020B0504020202020204" pitchFamily="34" charset="77"/>
                <a:cs typeface="Arial" panose="020B0604020202020204" pitchFamily="34" charset="0"/>
              </a:rPr>
              <a:t>What can be done and what should I choose and why</a:t>
            </a:r>
          </a:p>
        </p:txBody>
      </p:sp>
      <p:sp>
        <p:nvSpPr>
          <p:cNvPr id="57" name="TextBox 56">
            <a:extLst>
              <a:ext uri="{FF2B5EF4-FFF2-40B4-BE49-F238E27FC236}">
                <a16:creationId xmlns:a16="http://schemas.microsoft.com/office/drawing/2014/main" id="{E16560BB-6C44-9A47-8619-DDBE6C0476E3}"/>
              </a:ext>
            </a:extLst>
          </p:cNvPr>
          <p:cNvSpPr txBox="1"/>
          <p:nvPr/>
        </p:nvSpPr>
        <p:spPr>
          <a:xfrm>
            <a:off x="685479" y="1426205"/>
            <a:ext cx="4800920" cy="276999"/>
          </a:xfrm>
          <a:prstGeom prst="rect">
            <a:avLst/>
          </a:prstGeom>
          <a:noFill/>
        </p:spPr>
        <p:txBody>
          <a:bodyPr wrap="square" rtlCol="0">
            <a:spAutoFit/>
          </a:bodyPr>
          <a:lstStyle/>
          <a:p>
            <a:r>
              <a:rPr lang="en-IN" sz="1200" b="1" dirty="0">
                <a:solidFill>
                  <a:schemeClr val="accent2"/>
                </a:solidFill>
                <a:latin typeface="Neue Haas Grotesk Text Pro" panose="020B0504020202020204" pitchFamily="34" charset="77"/>
                <a:cs typeface="Arial" panose="020B0604020202020204" pitchFamily="34" charset="0"/>
              </a:rPr>
              <a:t>Exploring DS opportunities within the insurance market</a:t>
            </a:r>
            <a:endParaRPr lang="en-IN" sz="1467" b="1" dirty="0">
              <a:solidFill>
                <a:schemeClr val="accent2"/>
              </a:solidFill>
              <a:latin typeface="Neue Haas Grotesk Text Pro" panose="020B0504020202020204" pitchFamily="34" charset="77"/>
              <a:cs typeface="Arial" panose="020B0604020202020204" pitchFamily="34" charset="0"/>
            </a:endParaRPr>
          </a:p>
        </p:txBody>
      </p:sp>
      <p:pic>
        <p:nvPicPr>
          <p:cNvPr id="32" name="Graphic 31" descr="Hitachi Vantara Logo">
            <a:extLst>
              <a:ext uri="{FF2B5EF4-FFF2-40B4-BE49-F238E27FC236}">
                <a16:creationId xmlns:a16="http://schemas.microsoft.com/office/drawing/2014/main" id="{8AF2A86C-15E9-DB22-F570-BEC9D679F7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4534" y="-1"/>
            <a:ext cx="2169597" cy="1084799"/>
          </a:xfrm>
          <a:prstGeom prst="rect">
            <a:avLst/>
          </a:prstGeom>
        </p:spPr>
      </p:pic>
      <p:cxnSp>
        <p:nvCxnSpPr>
          <p:cNvPr id="6" name="Straight Connector 5">
            <a:extLst>
              <a:ext uri="{FF2B5EF4-FFF2-40B4-BE49-F238E27FC236}">
                <a16:creationId xmlns:a16="http://schemas.microsoft.com/office/drawing/2014/main" id="{474C2780-2292-F77B-F75C-48AC2173CFA1}"/>
              </a:ext>
            </a:extLst>
          </p:cNvPr>
          <p:cNvCxnSpPr>
            <a:cxnSpLocks/>
          </p:cNvCxnSpPr>
          <p:nvPr/>
        </p:nvCxnSpPr>
        <p:spPr>
          <a:xfrm>
            <a:off x="767408" y="5943600"/>
            <a:ext cx="4680520" cy="0"/>
          </a:xfrm>
          <a:prstGeom prst="line">
            <a:avLst/>
          </a:prstGeom>
          <a:ln w="28575">
            <a:solidFill>
              <a:srgbClr val="ED7D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31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C36A1-952E-5EAC-D6DF-EBCFF1AB57BD}"/>
              </a:ext>
            </a:extLst>
          </p:cNvPr>
          <p:cNvSpPr>
            <a:spLocks noGrp="1"/>
          </p:cNvSpPr>
          <p:nvPr>
            <p:ph type="title"/>
          </p:nvPr>
        </p:nvSpPr>
        <p:spPr/>
        <p:txBody>
          <a:bodyPr/>
          <a:lstStyle/>
          <a:p>
            <a:r>
              <a:rPr lang="en-GB"/>
              <a:t>Use-Case Summary</a:t>
            </a:r>
          </a:p>
        </p:txBody>
      </p:sp>
      <p:sp>
        <p:nvSpPr>
          <p:cNvPr id="5" name="Rounded Rectangle 4">
            <a:extLst>
              <a:ext uri="{FF2B5EF4-FFF2-40B4-BE49-F238E27FC236}">
                <a16:creationId xmlns:a16="http://schemas.microsoft.com/office/drawing/2014/main" id="{3D056A04-CAB5-BD26-2416-E91214457E48}"/>
              </a:ext>
            </a:extLst>
          </p:cNvPr>
          <p:cNvSpPr/>
          <p:nvPr/>
        </p:nvSpPr>
        <p:spPr>
          <a:xfrm>
            <a:off x="5450400" y="1988840"/>
            <a:ext cx="1291200" cy="65314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33">
                <a:latin typeface="Neue Haas Grotesk Text Pro" panose="020B0504020202020204" pitchFamily="34" charset="77"/>
              </a:rPr>
              <a:t>Customer Segmentation</a:t>
            </a:r>
          </a:p>
        </p:txBody>
      </p:sp>
      <p:sp>
        <p:nvSpPr>
          <p:cNvPr id="12" name="Rounded Rectangle 11">
            <a:extLst>
              <a:ext uri="{FF2B5EF4-FFF2-40B4-BE49-F238E27FC236}">
                <a16:creationId xmlns:a16="http://schemas.microsoft.com/office/drawing/2014/main" id="{DB7D91B8-700C-39E9-1ADB-8DF02D061C74}"/>
              </a:ext>
            </a:extLst>
          </p:cNvPr>
          <p:cNvSpPr/>
          <p:nvPr/>
        </p:nvSpPr>
        <p:spPr>
          <a:xfrm>
            <a:off x="3881965" y="3647115"/>
            <a:ext cx="1296000" cy="653143"/>
          </a:xfrm>
          <a:prstGeom prst="round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33">
                <a:solidFill>
                  <a:schemeClr val="tx1"/>
                </a:solidFill>
                <a:latin typeface="Neue Haas Grotesk Text Pro" panose="020B0504020202020204" pitchFamily="34" charset="77"/>
              </a:rPr>
              <a:t>Customer Churn Prediction</a:t>
            </a:r>
          </a:p>
        </p:txBody>
      </p:sp>
      <p:sp>
        <p:nvSpPr>
          <p:cNvPr id="14" name="Rounded Rectangle 13">
            <a:extLst>
              <a:ext uri="{FF2B5EF4-FFF2-40B4-BE49-F238E27FC236}">
                <a16:creationId xmlns:a16="http://schemas.microsoft.com/office/drawing/2014/main" id="{B6F2679E-7E3B-0541-5C6D-E20B897E4287}"/>
              </a:ext>
            </a:extLst>
          </p:cNvPr>
          <p:cNvSpPr/>
          <p:nvPr/>
        </p:nvSpPr>
        <p:spPr>
          <a:xfrm>
            <a:off x="7007345" y="3647114"/>
            <a:ext cx="1296000" cy="653143"/>
          </a:xfrm>
          <a:prstGeom prst="round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33">
                <a:solidFill>
                  <a:schemeClr val="tx1"/>
                </a:solidFill>
                <a:latin typeface="Neue Haas Grotesk Text Pro" panose="020B0504020202020204" pitchFamily="34" charset="77"/>
              </a:rPr>
              <a:t>Usage Based Insurance </a:t>
            </a:r>
          </a:p>
        </p:txBody>
      </p:sp>
      <p:sp>
        <p:nvSpPr>
          <p:cNvPr id="15" name="Rounded Rectangle 14">
            <a:extLst>
              <a:ext uri="{FF2B5EF4-FFF2-40B4-BE49-F238E27FC236}">
                <a16:creationId xmlns:a16="http://schemas.microsoft.com/office/drawing/2014/main" id="{5CA1AAE4-37DC-2BFC-4973-5A11057F96B2}"/>
              </a:ext>
            </a:extLst>
          </p:cNvPr>
          <p:cNvSpPr/>
          <p:nvPr/>
        </p:nvSpPr>
        <p:spPr>
          <a:xfrm>
            <a:off x="3872210" y="4859855"/>
            <a:ext cx="1296000" cy="653143"/>
          </a:xfrm>
          <a:prstGeom prst="round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33">
                <a:solidFill>
                  <a:schemeClr val="tx1"/>
                </a:solidFill>
                <a:latin typeface="Neue Haas Grotesk Text Pro" panose="020B0504020202020204" pitchFamily="34" charset="77"/>
              </a:rPr>
              <a:t>Automated Underwriting</a:t>
            </a:r>
          </a:p>
        </p:txBody>
      </p:sp>
      <p:sp>
        <p:nvSpPr>
          <p:cNvPr id="17" name="Rounded Rectangle 16">
            <a:extLst>
              <a:ext uri="{FF2B5EF4-FFF2-40B4-BE49-F238E27FC236}">
                <a16:creationId xmlns:a16="http://schemas.microsoft.com/office/drawing/2014/main" id="{7EB90D84-6F96-D788-BEAB-B3F1E54B3F51}"/>
              </a:ext>
            </a:extLst>
          </p:cNvPr>
          <p:cNvSpPr/>
          <p:nvPr/>
        </p:nvSpPr>
        <p:spPr>
          <a:xfrm>
            <a:off x="7018621" y="4860735"/>
            <a:ext cx="1296000" cy="653143"/>
          </a:xfrm>
          <a:prstGeom prst="round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33">
                <a:solidFill>
                  <a:schemeClr val="tx1"/>
                </a:solidFill>
                <a:latin typeface="Neue Haas Grotesk Text Pro" panose="020B0504020202020204" pitchFamily="34" charset="77"/>
              </a:rPr>
              <a:t>Recommendation Engine</a:t>
            </a:r>
          </a:p>
        </p:txBody>
      </p:sp>
      <p:cxnSp>
        <p:nvCxnSpPr>
          <p:cNvPr id="26" name="Curved Connector 25">
            <a:extLst>
              <a:ext uri="{FF2B5EF4-FFF2-40B4-BE49-F238E27FC236}">
                <a16:creationId xmlns:a16="http://schemas.microsoft.com/office/drawing/2014/main" id="{446A8D16-A0AF-AFFD-59D2-E4956FC34E28}"/>
              </a:ext>
            </a:extLst>
          </p:cNvPr>
          <p:cNvCxnSpPr>
            <a:cxnSpLocks/>
            <a:endCxn id="12" idx="0"/>
          </p:cNvCxnSpPr>
          <p:nvPr/>
        </p:nvCxnSpPr>
        <p:spPr>
          <a:xfrm rot="5400000">
            <a:off x="4879255" y="2430367"/>
            <a:ext cx="867460" cy="1566036"/>
          </a:xfrm>
          <a:prstGeom prst="curvedConnector3">
            <a:avLst>
              <a:gd name="adj1" fmla="val 50000"/>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E46A5D82-37B4-44D1-58AF-1DBCF5D73AC0}"/>
              </a:ext>
            </a:extLst>
          </p:cNvPr>
          <p:cNvCxnSpPr>
            <a:cxnSpLocks/>
            <a:endCxn id="15" idx="0"/>
          </p:cNvCxnSpPr>
          <p:nvPr/>
        </p:nvCxnSpPr>
        <p:spPr>
          <a:xfrm rot="5400000">
            <a:off x="4268006" y="3031860"/>
            <a:ext cx="2080200" cy="1575791"/>
          </a:xfrm>
          <a:prstGeom prst="curvedConnector3">
            <a:avLst>
              <a:gd name="adj1" fmla="val 93958"/>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AD65B394-3C8B-7CA7-2E28-29668777764C}"/>
              </a:ext>
            </a:extLst>
          </p:cNvPr>
          <p:cNvCxnSpPr>
            <a:cxnSpLocks/>
            <a:endCxn id="17" idx="0"/>
          </p:cNvCxnSpPr>
          <p:nvPr/>
        </p:nvCxnSpPr>
        <p:spPr>
          <a:xfrm rot="16200000" flipH="1">
            <a:off x="5840770" y="3034884"/>
            <a:ext cx="2081080" cy="1570620"/>
          </a:xfrm>
          <a:prstGeom prst="curvedConnector3">
            <a:avLst>
              <a:gd name="adj1" fmla="val 94396"/>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9BD0DDA7-0C59-0F87-91AE-C23C5556B42A}"/>
              </a:ext>
            </a:extLst>
          </p:cNvPr>
          <p:cNvCxnSpPr>
            <a:cxnSpLocks/>
          </p:cNvCxnSpPr>
          <p:nvPr/>
        </p:nvCxnSpPr>
        <p:spPr>
          <a:xfrm rot="16200000" flipH="1">
            <a:off x="6445288" y="2430367"/>
            <a:ext cx="867461" cy="1566035"/>
          </a:xfrm>
          <a:prstGeom prst="curvedConnector3">
            <a:avLst>
              <a:gd name="adj1" fmla="val 50000"/>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08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1F48-9581-E2E1-D4AF-04F0EAC9CCE7}"/>
              </a:ext>
            </a:extLst>
          </p:cNvPr>
          <p:cNvSpPr>
            <a:spLocks noGrp="1"/>
          </p:cNvSpPr>
          <p:nvPr>
            <p:ph type="title"/>
          </p:nvPr>
        </p:nvSpPr>
        <p:spPr/>
        <p:txBody>
          <a:bodyPr/>
          <a:lstStyle/>
          <a:p>
            <a:r>
              <a:rPr lang="en-GB"/>
              <a:t>Claims Fraud Prevention</a:t>
            </a:r>
          </a:p>
        </p:txBody>
      </p:sp>
      <p:sp>
        <p:nvSpPr>
          <p:cNvPr id="6" name="Rectangle 5">
            <a:extLst>
              <a:ext uri="{FF2B5EF4-FFF2-40B4-BE49-F238E27FC236}">
                <a16:creationId xmlns:a16="http://schemas.microsoft.com/office/drawing/2014/main" id="{40AF14BE-3481-02B7-E416-ADE9341C3A71}"/>
              </a:ext>
            </a:extLst>
          </p:cNvPr>
          <p:cNvSpPr/>
          <p:nvPr/>
        </p:nvSpPr>
        <p:spPr>
          <a:xfrm>
            <a:off x="7621977" y="1377600"/>
            <a:ext cx="4267200" cy="4575561"/>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7" name="Rectangle 6">
            <a:extLst>
              <a:ext uri="{FF2B5EF4-FFF2-40B4-BE49-F238E27FC236}">
                <a16:creationId xmlns:a16="http://schemas.microsoft.com/office/drawing/2014/main" id="{22A1ED18-E780-9089-2B1C-22013E47FABA}"/>
              </a:ext>
            </a:extLst>
          </p:cNvPr>
          <p:cNvSpPr/>
          <p:nvPr/>
        </p:nvSpPr>
        <p:spPr>
          <a:xfrm>
            <a:off x="7725588" y="1795201"/>
            <a:ext cx="4159633" cy="3600986"/>
          </a:xfrm>
          <a:prstGeom prst="rect">
            <a:avLst/>
          </a:prstGeom>
        </p:spPr>
        <p:txBody>
          <a:bodyPr wrap="square" anchor="t">
            <a:spAutoFit/>
          </a:bodyPr>
          <a:lstStyle/>
          <a:p>
            <a:r>
              <a:rPr lang="en-GB" sz="1200" b="1" dirty="0">
                <a:latin typeface="Neue Haas Grotesk Text Pro" panose="020B0504020202020204" pitchFamily="34" charset="77"/>
              </a:rPr>
              <a:t>Claim Information:</a:t>
            </a:r>
          </a:p>
          <a:p>
            <a:pPr marL="228594" indent="-228594">
              <a:buFont typeface="Arial" panose="020B0604020202020204" pitchFamily="34" charset="0"/>
              <a:buChar char="•"/>
            </a:pPr>
            <a:r>
              <a:rPr lang="en-GB" sz="1200" dirty="0">
                <a:latin typeface="Neue Haas Grotesk Text Pro" panose="020B0504020202020204" pitchFamily="34" charset="77"/>
              </a:rPr>
              <a:t>Claim data such as policyholder, amount and type.</a:t>
            </a:r>
          </a:p>
          <a:p>
            <a:endParaRPr lang="en-GB" sz="1200" dirty="0">
              <a:latin typeface="Neue Haas Grotesk Text Pro" panose="020B0504020202020204" pitchFamily="34" charset="77"/>
            </a:endParaRPr>
          </a:p>
          <a:p>
            <a:r>
              <a:rPr lang="en-GB" sz="1200" b="1" dirty="0">
                <a:latin typeface="Neue Haas Grotesk Text Pro" panose="020B0504020202020204" pitchFamily="34" charset="77"/>
              </a:rPr>
              <a:t>Claim Documents:</a:t>
            </a:r>
          </a:p>
          <a:p>
            <a:pPr marL="228594" indent="-228594">
              <a:buFont typeface="Arial" panose="020B0604020202020204" pitchFamily="34" charset="0"/>
              <a:buChar char="•"/>
            </a:pPr>
            <a:r>
              <a:rPr lang="en-GB" sz="1200" dirty="0">
                <a:latin typeface="Neue Haas Grotesk Text Pro" panose="020B0504020202020204" pitchFamily="34" charset="77"/>
              </a:rPr>
              <a:t>Scanned or uploaded documents related to the claim, such as photos, police reports, medical records, etc.</a:t>
            </a:r>
          </a:p>
          <a:p>
            <a:pPr marL="228594" indent="-228594">
              <a:buFont typeface="Arial" panose="020B0604020202020204" pitchFamily="34" charset="0"/>
              <a:buChar char="•"/>
            </a:pPr>
            <a:r>
              <a:rPr lang="en-GB" sz="1200" dirty="0">
                <a:solidFill>
                  <a:srgbClr val="414141"/>
                </a:solidFill>
                <a:latin typeface="Neue Haas Grotesk Text Pro" panose="020B0504020202020204" pitchFamily="34" charset="77"/>
              </a:rPr>
              <a:t>System generated document metadata, for example uploaded datetime.</a:t>
            </a:r>
          </a:p>
          <a:p>
            <a:endParaRPr lang="en-GB" sz="1200" dirty="0">
              <a:latin typeface="Neue Haas Grotesk Text Pro" panose="020B0504020202020204" pitchFamily="34" charset="77"/>
            </a:endParaRPr>
          </a:p>
          <a:p>
            <a:r>
              <a:rPr lang="en-GB" sz="1200" b="1" dirty="0">
                <a:latin typeface="Neue Haas Grotesk Text Pro" panose="020B0504020202020204" pitchFamily="34" charset="77"/>
              </a:rPr>
              <a:t>Historical Data:</a:t>
            </a:r>
          </a:p>
          <a:p>
            <a:pPr marL="228594" indent="-228594">
              <a:buFont typeface="Arial" panose="020B0604020202020204" pitchFamily="34" charset="0"/>
              <a:buChar char="•"/>
            </a:pPr>
            <a:r>
              <a:rPr lang="en-GB" sz="1200" dirty="0">
                <a:latin typeface="Neue Haas Grotesk Text Pro" panose="020B0504020202020204" pitchFamily="34" charset="77"/>
              </a:rPr>
              <a:t>Historical claims for the same policyholder and same type of insurance.</a:t>
            </a:r>
          </a:p>
          <a:p>
            <a:endParaRPr lang="en-GB" sz="1200" dirty="0">
              <a:latin typeface="Neue Haas Grotesk Text Pro" panose="020B0504020202020204" pitchFamily="34" charset="77"/>
            </a:endParaRPr>
          </a:p>
          <a:p>
            <a:r>
              <a:rPr lang="en-GB" sz="1200" b="1" dirty="0">
                <a:latin typeface="Neue Haas Grotesk Text Pro" panose="020B0504020202020204" pitchFamily="34" charset="77"/>
              </a:rPr>
              <a:t>Investigation and Decision:</a:t>
            </a:r>
          </a:p>
          <a:p>
            <a:pPr marL="228594" indent="-228594">
              <a:buFont typeface="Arial" panose="020B0604020202020204" pitchFamily="34" charset="0"/>
              <a:buChar char="•"/>
            </a:pPr>
            <a:r>
              <a:rPr lang="en-GB" sz="1200" dirty="0">
                <a:latin typeface="Neue Haas Grotesk Text Pro" panose="020B0504020202020204" pitchFamily="34" charset="77"/>
              </a:rPr>
              <a:t>Fraud Indicator: indicating whether the claim is suspected of being fraudulent. </a:t>
            </a:r>
          </a:p>
          <a:p>
            <a:pPr marL="228594" indent="-228594">
              <a:buFont typeface="Arial" panose="020B0604020202020204" pitchFamily="34" charset="0"/>
              <a:buChar char="•"/>
            </a:pPr>
            <a:r>
              <a:rPr lang="en-GB" sz="1200" dirty="0">
                <a:latin typeface="Neue Haas Grotesk Text Pro" panose="020B0504020202020204" pitchFamily="34" charset="77"/>
              </a:rPr>
              <a:t>Claim Decision: the final decision on the claim (approved, denied, pending, etc.)</a:t>
            </a:r>
          </a:p>
        </p:txBody>
      </p:sp>
      <p:sp>
        <p:nvSpPr>
          <p:cNvPr id="8" name="Rectangle 7">
            <a:extLst>
              <a:ext uri="{FF2B5EF4-FFF2-40B4-BE49-F238E27FC236}">
                <a16:creationId xmlns:a16="http://schemas.microsoft.com/office/drawing/2014/main" id="{67CAC630-A672-C3A2-D08D-07492986028A}"/>
              </a:ext>
            </a:extLst>
          </p:cNvPr>
          <p:cNvSpPr/>
          <p:nvPr/>
        </p:nvSpPr>
        <p:spPr>
          <a:xfrm>
            <a:off x="7725588" y="1425600"/>
            <a:ext cx="3398387" cy="338554"/>
          </a:xfrm>
          <a:prstGeom prst="rect">
            <a:avLst/>
          </a:prstGeom>
        </p:spPr>
        <p:txBody>
          <a:bodyPr wrap="square">
            <a:spAutoFit/>
          </a:bodyPr>
          <a:lstStyle/>
          <a:p>
            <a:r>
              <a:rPr lang="en-US" sz="1600" b="1" dirty="0">
                <a:latin typeface="Neue Haas Grotesk Text Pro" panose="020B0504020202020204" pitchFamily="34" charset="77"/>
              </a:rPr>
              <a:t>Typical Data Required</a:t>
            </a:r>
          </a:p>
        </p:txBody>
      </p:sp>
      <p:pic>
        <p:nvPicPr>
          <p:cNvPr id="11" name="Picture 10" descr="Binary code on screen">
            <a:extLst>
              <a:ext uri="{FF2B5EF4-FFF2-40B4-BE49-F238E27FC236}">
                <a16:creationId xmlns:a16="http://schemas.microsoft.com/office/drawing/2014/main" id="{78E345C0-0F86-24D8-6BF2-B6851584E2A4}"/>
              </a:ext>
            </a:extLst>
          </p:cNvPr>
          <p:cNvPicPr>
            <a:picLocks noChangeAspect="1"/>
          </p:cNvPicPr>
          <p:nvPr/>
        </p:nvPicPr>
        <p:blipFill rotWithShape="1">
          <a:blip r:embed="rId3">
            <a:extLst>
              <a:ext uri="{28A0092B-C50C-407E-A947-70E740481C1C}">
                <a14:useLocalDpi xmlns:a14="http://schemas.microsoft.com/office/drawing/2010/main" val="0"/>
              </a:ext>
            </a:extLst>
          </a:blip>
          <a:srcRect r="45204"/>
          <a:stretch/>
        </p:blipFill>
        <p:spPr>
          <a:xfrm>
            <a:off x="455820" y="2449661"/>
            <a:ext cx="2520461" cy="2587200"/>
          </a:xfrm>
          <a:prstGeom prst="rect">
            <a:avLst/>
          </a:prstGeom>
        </p:spPr>
      </p:pic>
      <p:sp>
        <p:nvSpPr>
          <p:cNvPr id="9" name="Rectangle 8">
            <a:extLst>
              <a:ext uri="{FF2B5EF4-FFF2-40B4-BE49-F238E27FC236}">
                <a16:creationId xmlns:a16="http://schemas.microsoft.com/office/drawing/2014/main" id="{3C0C1E00-3ABE-10DE-2C63-7D2C8E88BB17}"/>
              </a:ext>
            </a:extLst>
          </p:cNvPr>
          <p:cNvSpPr/>
          <p:nvPr/>
        </p:nvSpPr>
        <p:spPr>
          <a:xfrm>
            <a:off x="455819" y="1377600"/>
            <a:ext cx="7040072" cy="9100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16" name="Rectangle 15">
            <a:extLst>
              <a:ext uri="{FF2B5EF4-FFF2-40B4-BE49-F238E27FC236}">
                <a16:creationId xmlns:a16="http://schemas.microsoft.com/office/drawing/2014/main" id="{23607AAD-4AA6-EB37-6A22-88CFAF98A2CE}"/>
              </a:ext>
            </a:extLst>
          </p:cNvPr>
          <p:cNvSpPr/>
          <p:nvPr/>
        </p:nvSpPr>
        <p:spPr>
          <a:xfrm>
            <a:off x="455818" y="1425601"/>
            <a:ext cx="7040071" cy="830997"/>
          </a:xfrm>
          <a:prstGeom prst="rect">
            <a:avLst/>
          </a:prstGeom>
        </p:spPr>
        <p:txBody>
          <a:bodyPr wrap="square">
            <a:spAutoFit/>
          </a:bodyPr>
          <a:lstStyle/>
          <a:p>
            <a:r>
              <a:rPr lang="en-GB" sz="1200" dirty="0">
                <a:latin typeface="Neue Haas Grotesk Text Pro" panose="020B0504020202020204" pitchFamily="34" charset="77"/>
              </a:rPr>
              <a:t>Identifying patterns and spotting outliers to quickly identify claim fraud in real-time using ML and AI algorithms in the insurance industry is a crucial application for Fraud Prevention.</a:t>
            </a:r>
          </a:p>
          <a:p>
            <a:r>
              <a:rPr lang="en-GB" sz="1200" b="1" dirty="0">
                <a:latin typeface="Neue Haas Grotesk Text Pro" panose="020B0504020202020204" pitchFamily="34" charset="77"/>
              </a:rPr>
              <a:t>Business value</a:t>
            </a:r>
            <a:r>
              <a:rPr lang="en-GB" sz="1200" dirty="0">
                <a:latin typeface="Neue Haas Grotesk Text Pro" panose="020B0504020202020204" pitchFamily="34" charset="77"/>
              </a:rPr>
              <a:t>: Reduce financial losses and operational costs ; Safeguards reputation while enhancing customer trust and regulatory compliance.</a:t>
            </a:r>
          </a:p>
        </p:txBody>
      </p:sp>
      <p:sp>
        <p:nvSpPr>
          <p:cNvPr id="17" name="Rectangle 16">
            <a:extLst>
              <a:ext uri="{FF2B5EF4-FFF2-40B4-BE49-F238E27FC236}">
                <a16:creationId xmlns:a16="http://schemas.microsoft.com/office/drawing/2014/main" id="{78F06A08-728B-2F0E-FAB0-F8EC840CE6C4}"/>
              </a:ext>
            </a:extLst>
          </p:cNvPr>
          <p:cNvSpPr/>
          <p:nvPr/>
        </p:nvSpPr>
        <p:spPr>
          <a:xfrm>
            <a:off x="3079891" y="2434858"/>
            <a:ext cx="4416000" cy="370296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chemeClr val="tx1"/>
              </a:solidFill>
              <a:latin typeface="Neue Haas Grotesk Text Pro" panose="020B0504020202020204" pitchFamily="34" charset="77"/>
            </a:endParaRPr>
          </a:p>
        </p:txBody>
      </p:sp>
      <p:sp>
        <p:nvSpPr>
          <p:cNvPr id="18" name="Rectangle 17">
            <a:extLst>
              <a:ext uri="{FF2B5EF4-FFF2-40B4-BE49-F238E27FC236}">
                <a16:creationId xmlns:a16="http://schemas.microsoft.com/office/drawing/2014/main" id="{61BE7679-92ED-DCB3-1406-DD8250DDA289}"/>
              </a:ext>
            </a:extLst>
          </p:cNvPr>
          <p:cNvSpPr/>
          <p:nvPr/>
        </p:nvSpPr>
        <p:spPr>
          <a:xfrm>
            <a:off x="3075934" y="2875396"/>
            <a:ext cx="4415997" cy="3046988"/>
          </a:xfrm>
          <a:prstGeom prst="rect">
            <a:avLst/>
          </a:prstGeom>
        </p:spPr>
        <p:txBody>
          <a:bodyPr wrap="square" anchor="t">
            <a:spAutoFit/>
          </a:bodyPr>
          <a:lstStyle/>
          <a:p>
            <a:pPr algn="l"/>
            <a:r>
              <a:rPr lang="en-GB" sz="1200" dirty="0">
                <a:latin typeface="Neue Haas Grotesk Text Pro"/>
              </a:rPr>
              <a:t>Develop and train ML models for real-time fraud detection. There are several approaches to consider:</a:t>
            </a:r>
            <a:endParaRPr lang="en-GB" sz="1200" dirty="0"/>
          </a:p>
          <a:p>
            <a:pPr algn="l"/>
            <a:endParaRPr lang="en-GB" sz="1200" dirty="0">
              <a:latin typeface="Neue Haas Grotesk Text Pro"/>
            </a:endParaRPr>
          </a:p>
          <a:p>
            <a:pPr algn="l"/>
            <a:r>
              <a:rPr lang="en-GB" sz="1200" b="1" dirty="0">
                <a:latin typeface="Neue Haas Grotesk Text Pro"/>
              </a:rPr>
              <a:t>Anomaly Detection:</a:t>
            </a:r>
            <a:endParaRPr lang="en-GB" sz="1200" dirty="0">
              <a:latin typeface="Neue Haas Grotesk Text Pro"/>
            </a:endParaRPr>
          </a:p>
          <a:p>
            <a:pPr algn="l"/>
            <a:r>
              <a:rPr lang="en-GB" sz="1200" dirty="0">
                <a:latin typeface="Neue Haas Grotesk Text Pro"/>
              </a:rPr>
              <a:t>Utilize unsupervised learning algorithms to detect anomalies or outliers in the data. Claims that deviate significantly from the norm may be flagged as potential fraud.</a:t>
            </a:r>
          </a:p>
          <a:p>
            <a:pPr marL="228594" indent="-228594">
              <a:buFont typeface="Arial" panose="020B0604020202020204" pitchFamily="34" charset="0"/>
              <a:buChar char="•"/>
            </a:pPr>
            <a:endParaRPr lang="en-GB" sz="1200" dirty="0">
              <a:latin typeface="Neue Haas Grotesk Text Pro"/>
            </a:endParaRPr>
          </a:p>
          <a:p>
            <a:pPr algn="l"/>
            <a:r>
              <a:rPr lang="en-GB" sz="1200" b="1" dirty="0">
                <a:latin typeface="Neue Haas Grotesk Text Pro"/>
              </a:rPr>
              <a:t>Supervised Learning:</a:t>
            </a:r>
            <a:endParaRPr lang="en-GB" sz="1200" dirty="0">
              <a:latin typeface="Neue Haas Grotesk Text Pro"/>
            </a:endParaRPr>
          </a:p>
          <a:p>
            <a:pPr algn="l"/>
            <a:r>
              <a:rPr lang="en-GB" sz="1200" dirty="0">
                <a:latin typeface="Neue Haas Grotesk Text Pro"/>
              </a:rPr>
              <a:t>Train a classification model on historical labelled data to predict whether a new claim is fraudulent or not.</a:t>
            </a:r>
          </a:p>
          <a:p>
            <a:pPr algn="l"/>
            <a:endParaRPr lang="en-GB" sz="1200" dirty="0">
              <a:latin typeface="Neue Haas Grotesk Text Pro" panose="020B0504020202020204" pitchFamily="34" charset="77"/>
            </a:endParaRPr>
          </a:p>
          <a:p>
            <a:r>
              <a:rPr lang="en-GB" sz="1200" b="1" dirty="0">
                <a:latin typeface="Neue Haas Grotesk Text Pro"/>
              </a:rPr>
              <a:t>Ensemble Models:</a:t>
            </a:r>
            <a:endParaRPr lang="en-GB" sz="1200" dirty="0">
              <a:latin typeface="Neue Haas Grotesk Text Pro"/>
            </a:endParaRPr>
          </a:p>
          <a:p>
            <a:r>
              <a:rPr lang="en-GB" sz="1200" dirty="0">
                <a:latin typeface="Neue Haas Grotesk Text Pro"/>
              </a:rPr>
              <a:t>Combine multiple models to improve accuracy and robustness.</a:t>
            </a:r>
          </a:p>
        </p:txBody>
      </p:sp>
      <p:sp>
        <p:nvSpPr>
          <p:cNvPr id="19" name="Rectangle 18">
            <a:extLst>
              <a:ext uri="{FF2B5EF4-FFF2-40B4-BE49-F238E27FC236}">
                <a16:creationId xmlns:a16="http://schemas.microsoft.com/office/drawing/2014/main" id="{D04B3E83-B4D6-7228-DB8A-76E19D4D99E5}"/>
              </a:ext>
            </a:extLst>
          </p:cNvPr>
          <p:cNvSpPr/>
          <p:nvPr/>
        </p:nvSpPr>
        <p:spPr>
          <a:xfrm>
            <a:off x="3075934" y="2505796"/>
            <a:ext cx="3607833" cy="338554"/>
          </a:xfrm>
          <a:prstGeom prst="rect">
            <a:avLst/>
          </a:prstGeom>
        </p:spPr>
        <p:txBody>
          <a:bodyPr wrap="square">
            <a:spAutoFit/>
          </a:bodyPr>
          <a:lstStyle/>
          <a:p>
            <a:r>
              <a:rPr lang="en-US" sz="1600" b="1" dirty="0">
                <a:latin typeface="Neue Haas Grotesk Text Pro" panose="020B0504020202020204" pitchFamily="34" charset="77"/>
              </a:rPr>
              <a:t>Approach</a:t>
            </a:r>
          </a:p>
        </p:txBody>
      </p:sp>
    </p:spTree>
    <p:extLst>
      <p:ext uri="{BB962C8B-B14F-4D97-AF65-F5344CB8AC3E}">
        <p14:creationId xmlns:p14="http://schemas.microsoft.com/office/powerpoint/2010/main" val="417746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Ring Calendar 2014">
  <a:themeElements>
    <a:clrScheme name="Custom 1">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414141"/>
      </a:hlink>
      <a:folHlink>
        <a:srgbClr val="FFFFF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331_win32_v3" id="{D5A0F4FC-08E2-4982-B337-D18958A849E0}" vid="{15787ABE-AD2E-47FD-A847-3E0930DEABF7}"/>
    </a:ext>
  </a:extLst>
</a:theme>
</file>

<file path=ppt/theme/theme3.xml><?xml version="1.0" encoding="utf-8"?>
<a:theme xmlns:a="http://schemas.openxmlformats.org/drawingml/2006/main" name="HV2019">
  <a:themeElements>
    <a:clrScheme name="Custom 1">
      <a:dk1>
        <a:srgbClr val="414141"/>
      </a:dk1>
      <a:lt1>
        <a:srgbClr val="FFFFFF"/>
      </a:lt1>
      <a:dk2>
        <a:srgbClr val="000000"/>
      </a:dk2>
      <a:lt2>
        <a:srgbClr val="B4B4BC"/>
      </a:lt2>
      <a:accent1>
        <a:srgbClr val="00477B"/>
      </a:accent1>
      <a:accent2>
        <a:srgbClr val="CC0000"/>
      </a:accent2>
      <a:accent3>
        <a:srgbClr val="001933"/>
      </a:accent3>
      <a:accent4>
        <a:srgbClr val="3CACB1"/>
      </a:accent4>
      <a:accent5>
        <a:srgbClr val="4B58A2"/>
      </a:accent5>
      <a:accent6>
        <a:srgbClr val="FEC22B"/>
      </a:accent6>
      <a:hlink>
        <a:srgbClr val="414141"/>
      </a:hlink>
      <a:folHlink>
        <a:srgbClr val="FFFFFF"/>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90000"/>
          </a:lnSpc>
          <a:spcBef>
            <a:spcPts val="600"/>
          </a:spcBef>
          <a:defRPr sz="1600" dirty="0" smtClean="0">
            <a:solidFill>
              <a:schemeClr val="accent3"/>
            </a:solidFill>
            <a:latin typeface="Neue Haas Grotesk Text Pro" panose="020B0504020202020204" pitchFamily="34" charset="77"/>
          </a:defRPr>
        </a:defPPr>
      </a:lstStyle>
    </a:txDef>
  </a:objectDefaults>
  <a:extraClrSchemeLst/>
  <a:extLst>
    <a:ext uri="{05A4C25C-085E-4340-85A3-A5531E510DB2}">
      <thm15:themeFamily xmlns:thm15="http://schemas.microsoft.com/office/thememl/2012/main" name="HV-Corporate-PowerPoint-Template-2022-compressed" id="{C5A97892-EC60-CC4D-B5F0-720F1785D734}" vid="{C0C81A16-0742-814A-B555-3689C9CAB8A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2231</Words>
  <Application>Microsoft Office PowerPoint</Application>
  <PresentationFormat>Widescreen</PresentationFormat>
  <Paragraphs>278</Paragraphs>
  <Slides>18</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18</vt:i4>
      </vt:variant>
    </vt:vector>
  </HeadingPairs>
  <TitlesOfParts>
    <vt:vector size="29" baseType="lpstr">
      <vt:lpstr>Arial</vt:lpstr>
      <vt:lpstr>Arial,Sans-Serif</vt:lpstr>
      <vt:lpstr>Calibri</vt:lpstr>
      <vt:lpstr>Calibri Light</vt:lpstr>
      <vt:lpstr>Montserrat Thin</vt:lpstr>
      <vt:lpstr>Neue Haas Grotesk Text Pro</vt:lpstr>
      <vt:lpstr>Times New Roman</vt:lpstr>
      <vt:lpstr>Wingdings</vt:lpstr>
      <vt:lpstr>Office Theme</vt:lpstr>
      <vt:lpstr>2-Ring Calendar 2014</vt:lpstr>
      <vt:lpstr>HV2019</vt:lpstr>
      <vt:lpstr>Insurance use case exploration</vt:lpstr>
      <vt:lpstr>Content</vt:lpstr>
      <vt:lpstr>PowerPoint Presentation</vt:lpstr>
      <vt:lpstr>november</vt:lpstr>
      <vt:lpstr>december</vt:lpstr>
      <vt:lpstr>Date: 24/11/2023</vt:lpstr>
      <vt:lpstr>PowerPoint Presentation</vt:lpstr>
      <vt:lpstr>Use-Case Summary</vt:lpstr>
      <vt:lpstr>Claims Fraud Prevention</vt:lpstr>
      <vt:lpstr>Customer Segmentation</vt:lpstr>
      <vt:lpstr>Customer Churn Prediction</vt:lpstr>
      <vt:lpstr>Recommendation Engine</vt:lpstr>
      <vt:lpstr>Automated Underwriting</vt:lpstr>
      <vt:lpstr>Usage Based Insurance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use case exploration</dc:title>
  <dc:creator>Ana Rodrigues</dc:creator>
  <cp:lastModifiedBy>Ana Rodrigues</cp:lastModifiedBy>
  <cp:revision>4</cp:revision>
  <dcterms:created xsi:type="dcterms:W3CDTF">2023-11-22T14:21:44Z</dcterms:created>
  <dcterms:modified xsi:type="dcterms:W3CDTF">2023-11-30T15:48:37Z</dcterms:modified>
</cp:coreProperties>
</file>